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3"/>
  </p:sldMasterIdLst>
  <p:notesMasterIdLst>
    <p:notesMasterId r:id="rId24"/>
  </p:notesMasterIdLst>
  <p:sldIdLst>
    <p:sldId id="256" r:id="rId4"/>
    <p:sldId id="264" r:id="rId5"/>
    <p:sldId id="297" r:id="rId6"/>
    <p:sldId id="299" r:id="rId7"/>
    <p:sldId id="298" r:id="rId8"/>
    <p:sldId id="300" r:id="rId9"/>
    <p:sldId id="301" r:id="rId10"/>
    <p:sldId id="302" r:id="rId11"/>
    <p:sldId id="303" r:id="rId12"/>
    <p:sldId id="257" r:id="rId13"/>
    <p:sldId id="304" r:id="rId14"/>
    <p:sldId id="305" r:id="rId15"/>
    <p:sldId id="306" r:id="rId16"/>
    <p:sldId id="307" r:id="rId17"/>
    <p:sldId id="308" r:id="rId18"/>
    <p:sldId id="309" r:id="rId19"/>
    <p:sldId id="259" r:id="rId20"/>
    <p:sldId id="261" r:id="rId21"/>
    <p:sldId id="296" r:id="rId22"/>
    <p:sldId id="280" r:id="rId23"/>
  </p:sldIdLst>
  <p:sldSz cx="9144000" cy="5143500" type="screen16x9"/>
  <p:notesSz cx="6858000" cy="9144000"/>
  <p:embeddedFontLst>
    <p:embeddedFont>
      <p:font typeface="Consolas" panose="020B0609020204030204" pitchFamily="49" charset="0"/>
      <p:regular r:id="rId25"/>
      <p:bold r:id="rId26"/>
      <p:italic r:id="rId27"/>
      <p:boldItalic r:id="rId28"/>
    </p:embeddedFont>
    <p:embeddedFont>
      <p:font typeface="Roboto Slab" pitchFamily="2" charset="0"/>
      <p:regular r:id="rId29"/>
      <p:bold r:id="rId30"/>
    </p:embeddedFont>
    <p:embeddedFont>
      <p:font typeface="Source Sans Pro" panose="020B0503030403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50FF00-A25B-01C7-CE4E-F22C0C62541A}" v="2" dt="2024-04-08T14:22:15.085"/>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7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ANCA-ȘTEFANIA MUNTEANU" userId="S::bianca.stefania.munteanu@stud.ubbcluj.ro::87b722a4-5f2d-474e-80d0-a0df97a7a782" providerId="AD" clId="Web-{9B2C1540-3426-59CC-527F-6274F3556F6E}"/>
    <pc:docChg chg="addSld modSld sldOrd">
      <pc:chgData name="BIANCA-ȘTEFANIA MUNTEANU" userId="S::bianca.stefania.munteanu@stud.ubbcluj.ro::87b722a4-5f2d-474e-80d0-a0df97a7a782" providerId="AD" clId="Web-{9B2C1540-3426-59CC-527F-6274F3556F6E}" dt="2024-04-05T18:11:25.247" v="660" actId="1076"/>
      <pc:docMkLst>
        <pc:docMk/>
      </pc:docMkLst>
      <pc:sldChg chg="addSp delSp modSp">
        <pc:chgData name="BIANCA-ȘTEFANIA MUNTEANU" userId="S::bianca.stefania.munteanu@stud.ubbcluj.ro::87b722a4-5f2d-474e-80d0-a0df97a7a782" providerId="AD" clId="Web-{9B2C1540-3426-59CC-527F-6274F3556F6E}" dt="2024-04-05T17:32:27.534" v="99"/>
        <pc:sldMkLst>
          <pc:docMk/>
          <pc:sldMk cId="0" sldId="258"/>
        </pc:sldMkLst>
        <pc:picChg chg="add del mod">
          <ac:chgData name="BIANCA-ȘTEFANIA MUNTEANU" userId="S::bianca.stefania.munteanu@stud.ubbcluj.ro::87b722a4-5f2d-474e-80d0-a0df97a7a782" providerId="AD" clId="Web-{9B2C1540-3426-59CC-527F-6274F3556F6E}" dt="2024-04-05T17:32:27.534" v="99"/>
          <ac:picMkLst>
            <pc:docMk/>
            <pc:sldMk cId="0" sldId="258"/>
            <ac:picMk id="2" creationId="{260BB8E3-CDC1-B39F-27C5-5560D9218DB4}"/>
          </ac:picMkLst>
        </pc:picChg>
      </pc:sldChg>
      <pc:sldChg chg="addSp delSp modSp ord">
        <pc:chgData name="BIANCA-ȘTEFANIA MUNTEANU" userId="S::bianca.stefania.munteanu@stud.ubbcluj.ro::87b722a4-5f2d-474e-80d0-a0df97a7a782" providerId="AD" clId="Web-{9B2C1540-3426-59CC-527F-6274F3556F6E}" dt="2024-04-05T17:28:59.710" v="67" actId="1076"/>
        <pc:sldMkLst>
          <pc:docMk/>
          <pc:sldMk cId="0" sldId="259"/>
        </pc:sldMkLst>
        <pc:spChg chg="add del mod">
          <ac:chgData name="BIANCA-ȘTEFANIA MUNTEANU" userId="S::bianca.stefania.munteanu@stud.ubbcluj.ro::87b722a4-5f2d-474e-80d0-a0df97a7a782" providerId="AD" clId="Web-{9B2C1540-3426-59CC-527F-6274F3556F6E}" dt="2024-04-05T17:28:43.271" v="63"/>
          <ac:spMkLst>
            <pc:docMk/>
            <pc:sldMk cId="0" sldId="259"/>
            <ac:spMk id="3" creationId="{876D4201-0277-8FE7-CAA7-9869370D7DCE}"/>
          </ac:spMkLst>
        </pc:spChg>
        <pc:spChg chg="mod">
          <ac:chgData name="BIANCA-ȘTEFANIA MUNTEANU" userId="S::bianca.stefania.munteanu@stud.ubbcluj.ro::87b722a4-5f2d-474e-80d0-a0df97a7a782" providerId="AD" clId="Web-{9B2C1540-3426-59CC-527F-6274F3556F6E}" dt="2024-04-05T17:28:59.710" v="67" actId="1076"/>
          <ac:spMkLst>
            <pc:docMk/>
            <pc:sldMk cId="0" sldId="259"/>
            <ac:spMk id="97" creationId="{00000000-0000-0000-0000-000000000000}"/>
          </ac:spMkLst>
        </pc:spChg>
        <pc:spChg chg="del">
          <ac:chgData name="BIANCA-ȘTEFANIA MUNTEANU" userId="S::bianca.stefania.munteanu@stud.ubbcluj.ro::87b722a4-5f2d-474e-80d0-a0df97a7a782" providerId="AD" clId="Web-{9B2C1540-3426-59CC-527F-6274F3556F6E}" dt="2024-04-05T17:28:41.115" v="62"/>
          <ac:spMkLst>
            <pc:docMk/>
            <pc:sldMk cId="0" sldId="259"/>
            <ac:spMk id="98" creationId="{00000000-0000-0000-0000-000000000000}"/>
          </ac:spMkLst>
        </pc:spChg>
      </pc:sldChg>
      <pc:sldChg chg="addSp delSp modSp">
        <pc:chgData name="BIANCA-ȘTEFANIA MUNTEANU" userId="S::bianca.stefania.munteanu@stud.ubbcluj.ro::87b722a4-5f2d-474e-80d0-a0df97a7a782" providerId="AD" clId="Web-{9B2C1540-3426-59CC-527F-6274F3556F6E}" dt="2024-04-05T17:30:02.854" v="89" actId="20577"/>
        <pc:sldMkLst>
          <pc:docMk/>
          <pc:sldMk cId="0" sldId="261"/>
        </pc:sldMkLst>
        <pc:spChg chg="mod">
          <ac:chgData name="BIANCA-ȘTEFANIA MUNTEANU" userId="S::bianca.stefania.munteanu@stud.ubbcluj.ro::87b722a4-5f2d-474e-80d0-a0df97a7a782" providerId="AD" clId="Web-{9B2C1540-3426-59CC-527F-6274F3556F6E}" dt="2024-04-05T17:23:14.956" v="11" actId="1076"/>
          <ac:spMkLst>
            <pc:docMk/>
            <pc:sldMk cId="0" sldId="261"/>
            <ac:spMk id="110" creationId="{00000000-0000-0000-0000-000000000000}"/>
          </ac:spMkLst>
        </pc:spChg>
        <pc:spChg chg="mod">
          <ac:chgData name="BIANCA-ȘTEFANIA MUNTEANU" userId="S::bianca.stefania.munteanu@stud.ubbcluj.ro::87b722a4-5f2d-474e-80d0-a0df97a7a782" providerId="AD" clId="Web-{9B2C1540-3426-59CC-527F-6274F3556F6E}" dt="2024-04-05T17:30:02.854" v="89" actId="20577"/>
          <ac:spMkLst>
            <pc:docMk/>
            <pc:sldMk cId="0" sldId="261"/>
            <ac:spMk id="111" creationId="{00000000-0000-0000-0000-000000000000}"/>
          </ac:spMkLst>
        </pc:spChg>
        <pc:picChg chg="add del mod">
          <ac:chgData name="BIANCA-ȘTEFANIA MUNTEANU" userId="S::bianca.stefania.munteanu@stud.ubbcluj.ro::87b722a4-5f2d-474e-80d0-a0df97a7a782" providerId="AD" clId="Web-{9B2C1540-3426-59CC-527F-6274F3556F6E}" dt="2024-04-05T17:20:07.195" v="4"/>
          <ac:picMkLst>
            <pc:docMk/>
            <pc:sldMk cId="0" sldId="261"/>
            <ac:picMk id="2" creationId="{16A371C6-3635-60E9-26A4-33C5F094685A}"/>
          </ac:picMkLst>
        </pc:picChg>
        <pc:picChg chg="add mod">
          <ac:chgData name="BIANCA-ȘTEFANIA MUNTEANU" userId="S::bianca.stefania.munteanu@stud.ubbcluj.ro::87b722a4-5f2d-474e-80d0-a0df97a7a782" providerId="AD" clId="Web-{9B2C1540-3426-59CC-527F-6274F3556F6E}" dt="2024-04-05T17:23:21.472" v="13" actId="1076"/>
          <ac:picMkLst>
            <pc:docMk/>
            <pc:sldMk cId="0" sldId="261"/>
            <ac:picMk id="3" creationId="{FC672591-24BC-8B31-D2A0-20D9615BD61C}"/>
          </ac:picMkLst>
        </pc:picChg>
      </pc:sldChg>
      <pc:sldChg chg="modSp ord">
        <pc:chgData name="BIANCA-ȘTEFANIA MUNTEANU" userId="S::bianca.stefania.munteanu@stud.ubbcluj.ro::87b722a4-5f2d-474e-80d0-a0df97a7a782" providerId="AD" clId="Web-{9B2C1540-3426-59CC-527F-6274F3556F6E}" dt="2024-04-05T17:38:48.884" v="248" actId="20577"/>
        <pc:sldMkLst>
          <pc:docMk/>
          <pc:sldMk cId="0" sldId="264"/>
        </pc:sldMkLst>
        <pc:spChg chg="mod">
          <ac:chgData name="BIANCA-ȘTEFANIA MUNTEANU" userId="S::bianca.stefania.munteanu@stud.ubbcluj.ro::87b722a4-5f2d-474e-80d0-a0df97a7a782" providerId="AD" clId="Web-{9B2C1540-3426-59CC-527F-6274F3556F6E}" dt="2024-04-05T17:34:12.415" v="159" actId="20577"/>
          <ac:spMkLst>
            <pc:docMk/>
            <pc:sldMk cId="0" sldId="264"/>
            <ac:spMk id="140" creationId="{00000000-0000-0000-0000-000000000000}"/>
          </ac:spMkLst>
        </pc:spChg>
        <pc:spChg chg="mod">
          <ac:chgData name="BIANCA-ȘTEFANIA MUNTEANU" userId="S::bianca.stefania.munteanu@stud.ubbcluj.ro::87b722a4-5f2d-474e-80d0-a0df97a7a782" providerId="AD" clId="Web-{9B2C1540-3426-59CC-527F-6274F3556F6E}" dt="2024-04-05T17:36:44.471" v="218" actId="20577"/>
          <ac:spMkLst>
            <pc:docMk/>
            <pc:sldMk cId="0" sldId="264"/>
            <ac:spMk id="141" creationId="{00000000-0000-0000-0000-000000000000}"/>
          </ac:spMkLst>
        </pc:spChg>
        <pc:spChg chg="mod">
          <ac:chgData name="BIANCA-ȘTEFANIA MUNTEANU" userId="S::bianca.stefania.munteanu@stud.ubbcluj.ro::87b722a4-5f2d-474e-80d0-a0df97a7a782" providerId="AD" clId="Web-{9B2C1540-3426-59CC-527F-6274F3556F6E}" dt="2024-04-05T17:38:36.649" v="240" actId="20577"/>
          <ac:spMkLst>
            <pc:docMk/>
            <pc:sldMk cId="0" sldId="264"/>
            <ac:spMk id="142" creationId="{00000000-0000-0000-0000-000000000000}"/>
          </ac:spMkLst>
        </pc:spChg>
        <pc:spChg chg="mod">
          <ac:chgData name="BIANCA-ȘTEFANIA MUNTEANU" userId="S::bianca.stefania.munteanu@stud.ubbcluj.ro::87b722a4-5f2d-474e-80d0-a0df97a7a782" providerId="AD" clId="Web-{9B2C1540-3426-59CC-527F-6274F3556F6E}" dt="2024-04-05T17:38:48.884" v="248" actId="20577"/>
          <ac:spMkLst>
            <pc:docMk/>
            <pc:sldMk cId="0" sldId="264"/>
            <ac:spMk id="143" creationId="{00000000-0000-0000-0000-000000000000}"/>
          </ac:spMkLst>
        </pc:spChg>
      </pc:sldChg>
      <pc:sldChg chg="modSp">
        <pc:chgData name="BIANCA-ȘTEFANIA MUNTEANU" userId="S::bianca.stefania.munteanu@stud.ubbcluj.ro::87b722a4-5f2d-474e-80d0-a0df97a7a782" providerId="AD" clId="Web-{9B2C1540-3426-59CC-527F-6274F3556F6E}" dt="2024-04-05T17:27:58.050" v="32" actId="20577"/>
        <pc:sldMkLst>
          <pc:docMk/>
          <pc:sldMk cId="3668561507" sldId="296"/>
        </pc:sldMkLst>
        <pc:spChg chg="mod">
          <ac:chgData name="BIANCA-ȘTEFANIA MUNTEANU" userId="S::bianca.stefania.munteanu@stud.ubbcluj.ro::87b722a4-5f2d-474e-80d0-a0df97a7a782" providerId="AD" clId="Web-{9B2C1540-3426-59CC-527F-6274F3556F6E}" dt="2024-04-05T17:27:58.050" v="32" actId="20577"/>
          <ac:spMkLst>
            <pc:docMk/>
            <pc:sldMk cId="3668561507" sldId="296"/>
            <ac:spMk id="111" creationId="{00000000-0000-0000-0000-000000000000}"/>
          </ac:spMkLst>
        </pc:spChg>
      </pc:sldChg>
      <pc:sldChg chg="addSp modSp add ord replId">
        <pc:chgData name="BIANCA-ȘTEFANIA MUNTEANU" userId="S::bianca.stefania.munteanu@stud.ubbcluj.ro::87b722a4-5f2d-474e-80d0-a0df97a7a782" providerId="AD" clId="Web-{9B2C1540-3426-59CC-527F-6274F3556F6E}" dt="2024-04-05T17:57:14.292" v="470" actId="20577"/>
        <pc:sldMkLst>
          <pc:docMk/>
          <pc:sldMk cId="770288872" sldId="298"/>
        </pc:sldMkLst>
        <pc:spChg chg="mod">
          <ac:chgData name="BIANCA-ȘTEFANIA MUNTEANU" userId="S::bianca.stefania.munteanu@stud.ubbcluj.ro::87b722a4-5f2d-474e-80d0-a0df97a7a782" providerId="AD" clId="Web-{9B2C1540-3426-59CC-527F-6274F3556F6E}" dt="2024-04-05T17:48:53.810" v="391" actId="1076"/>
          <ac:spMkLst>
            <pc:docMk/>
            <pc:sldMk cId="770288872" sldId="298"/>
            <ac:spMk id="140" creationId="{00000000-0000-0000-0000-000000000000}"/>
          </ac:spMkLst>
        </pc:spChg>
        <pc:spChg chg="mod">
          <ac:chgData name="BIANCA-ȘTEFANIA MUNTEANU" userId="S::bianca.stefania.munteanu@stud.ubbcluj.ro::87b722a4-5f2d-474e-80d0-a0df97a7a782" providerId="AD" clId="Web-{9B2C1540-3426-59CC-527F-6274F3556F6E}" dt="2024-04-05T17:56:52.650" v="467" actId="20577"/>
          <ac:spMkLst>
            <pc:docMk/>
            <pc:sldMk cId="770288872" sldId="298"/>
            <ac:spMk id="141" creationId="{00000000-0000-0000-0000-000000000000}"/>
          </ac:spMkLst>
        </pc:spChg>
        <pc:spChg chg="mod">
          <ac:chgData name="BIANCA-ȘTEFANIA MUNTEANU" userId="S::bianca.stefania.munteanu@stud.ubbcluj.ro::87b722a4-5f2d-474e-80d0-a0df97a7a782" providerId="AD" clId="Web-{9B2C1540-3426-59CC-527F-6274F3556F6E}" dt="2024-04-05T17:57:03.150" v="469" actId="20577"/>
          <ac:spMkLst>
            <pc:docMk/>
            <pc:sldMk cId="770288872" sldId="298"/>
            <ac:spMk id="142" creationId="{00000000-0000-0000-0000-000000000000}"/>
          </ac:spMkLst>
        </pc:spChg>
        <pc:spChg chg="mod">
          <ac:chgData name="BIANCA-ȘTEFANIA MUNTEANU" userId="S::bianca.stefania.munteanu@stud.ubbcluj.ro::87b722a4-5f2d-474e-80d0-a0df97a7a782" providerId="AD" clId="Web-{9B2C1540-3426-59CC-527F-6274F3556F6E}" dt="2024-04-05T17:57:14.292" v="470" actId="20577"/>
          <ac:spMkLst>
            <pc:docMk/>
            <pc:sldMk cId="770288872" sldId="298"/>
            <ac:spMk id="143" creationId="{00000000-0000-0000-0000-000000000000}"/>
          </ac:spMkLst>
        </pc:spChg>
        <pc:picChg chg="add mod">
          <ac:chgData name="BIANCA-ȘTEFANIA MUNTEANU" userId="S::bianca.stefania.munteanu@stud.ubbcluj.ro::87b722a4-5f2d-474e-80d0-a0df97a7a782" providerId="AD" clId="Web-{9B2C1540-3426-59CC-527F-6274F3556F6E}" dt="2024-04-05T17:52:22.634" v="435" actId="1076"/>
          <ac:picMkLst>
            <pc:docMk/>
            <pc:sldMk cId="770288872" sldId="298"/>
            <ac:picMk id="2" creationId="{87F66700-9EB8-522C-EFCF-99ED82B3F0DE}"/>
          </ac:picMkLst>
        </pc:picChg>
        <pc:picChg chg="add mod">
          <ac:chgData name="BIANCA-ȘTEFANIA MUNTEANU" userId="S::bianca.stefania.munteanu@stud.ubbcluj.ro::87b722a4-5f2d-474e-80d0-a0df97a7a782" providerId="AD" clId="Web-{9B2C1540-3426-59CC-527F-6274F3556F6E}" dt="2024-04-05T17:56:41.149" v="466" actId="1076"/>
          <ac:picMkLst>
            <pc:docMk/>
            <pc:sldMk cId="770288872" sldId="298"/>
            <ac:picMk id="3" creationId="{CB2DD133-2E98-853C-7C63-143EB274FBE5}"/>
          </ac:picMkLst>
        </pc:picChg>
        <pc:picChg chg="add mod modCrop">
          <ac:chgData name="BIANCA-ȘTEFANIA MUNTEANU" userId="S::bianca.stefania.munteanu@stud.ubbcluj.ro::87b722a4-5f2d-474e-80d0-a0df97a7a782" providerId="AD" clId="Web-{9B2C1540-3426-59CC-527F-6274F3556F6E}" dt="2024-04-05T17:54:13.937" v="450" actId="1076"/>
          <ac:picMkLst>
            <pc:docMk/>
            <pc:sldMk cId="770288872" sldId="298"/>
            <ac:picMk id="4" creationId="{CFE97327-3AED-C927-33E6-219017D1B93C}"/>
          </ac:picMkLst>
        </pc:picChg>
      </pc:sldChg>
      <pc:sldChg chg="addSp delSp modSp add ord replId">
        <pc:chgData name="BIANCA-ȘTEFANIA MUNTEANU" userId="S::bianca.stefania.munteanu@stud.ubbcluj.ro::87b722a4-5f2d-474e-80d0-a0df97a7a782" providerId="AD" clId="Web-{9B2C1540-3426-59CC-527F-6274F3556F6E}" dt="2024-04-05T18:05:37.649" v="575" actId="1076"/>
        <pc:sldMkLst>
          <pc:docMk/>
          <pc:sldMk cId="1246569952" sldId="301"/>
        </pc:sldMkLst>
        <pc:spChg chg="mod">
          <ac:chgData name="BIANCA-ȘTEFANIA MUNTEANU" userId="S::bianca.stefania.munteanu@stud.ubbcluj.ro::87b722a4-5f2d-474e-80d0-a0df97a7a782" providerId="AD" clId="Web-{9B2C1540-3426-59CC-527F-6274F3556F6E}" dt="2024-04-05T17:58:33.327" v="510" actId="20577"/>
          <ac:spMkLst>
            <pc:docMk/>
            <pc:sldMk cId="1246569952" sldId="301"/>
            <ac:spMk id="140" creationId="{00000000-0000-0000-0000-000000000000}"/>
          </ac:spMkLst>
        </pc:spChg>
        <pc:spChg chg="mod">
          <ac:chgData name="BIANCA-ȘTEFANIA MUNTEANU" userId="S::bianca.stefania.munteanu@stud.ubbcluj.ro::87b722a4-5f2d-474e-80d0-a0df97a7a782" providerId="AD" clId="Web-{9B2C1540-3426-59CC-527F-6274F3556F6E}" dt="2024-04-05T18:02:57.827" v="548" actId="1076"/>
          <ac:spMkLst>
            <pc:docMk/>
            <pc:sldMk cId="1246569952" sldId="301"/>
            <ac:spMk id="141" creationId="{00000000-0000-0000-0000-000000000000}"/>
          </ac:spMkLst>
        </pc:spChg>
        <pc:spChg chg="mod">
          <ac:chgData name="BIANCA-ȘTEFANIA MUNTEANU" userId="S::bianca.stefania.munteanu@stud.ubbcluj.ro::87b722a4-5f2d-474e-80d0-a0df97a7a782" providerId="AD" clId="Web-{9B2C1540-3426-59CC-527F-6274F3556F6E}" dt="2024-04-05T18:03:52.252" v="560" actId="1076"/>
          <ac:spMkLst>
            <pc:docMk/>
            <pc:sldMk cId="1246569952" sldId="301"/>
            <ac:spMk id="142" creationId="{00000000-0000-0000-0000-000000000000}"/>
          </ac:spMkLst>
        </pc:spChg>
        <pc:spChg chg="mod">
          <ac:chgData name="BIANCA-ȘTEFANIA MUNTEANU" userId="S::bianca.stefania.munteanu@stud.ubbcluj.ro::87b722a4-5f2d-474e-80d0-a0df97a7a782" providerId="AD" clId="Web-{9B2C1540-3426-59CC-527F-6274F3556F6E}" dt="2024-04-05T18:05:37.649" v="575" actId="1076"/>
          <ac:spMkLst>
            <pc:docMk/>
            <pc:sldMk cId="1246569952" sldId="301"/>
            <ac:spMk id="143" creationId="{00000000-0000-0000-0000-000000000000}"/>
          </ac:spMkLst>
        </pc:spChg>
        <pc:picChg chg="del">
          <ac:chgData name="BIANCA-ȘTEFANIA MUNTEANU" userId="S::bianca.stefania.munteanu@stud.ubbcluj.ro::87b722a4-5f2d-474e-80d0-a0df97a7a782" providerId="AD" clId="Web-{9B2C1540-3426-59CC-527F-6274F3556F6E}" dt="2024-04-05T17:59:00.329" v="511"/>
          <ac:picMkLst>
            <pc:docMk/>
            <pc:sldMk cId="1246569952" sldId="301"/>
            <ac:picMk id="2" creationId="{87F66700-9EB8-522C-EFCF-99ED82B3F0DE}"/>
          </ac:picMkLst>
        </pc:picChg>
        <pc:picChg chg="del mod">
          <ac:chgData name="BIANCA-ȘTEFANIA MUNTEANU" userId="S::bianca.stefania.munteanu@stud.ubbcluj.ro::87b722a4-5f2d-474e-80d0-a0df97a7a782" providerId="AD" clId="Web-{9B2C1540-3426-59CC-527F-6274F3556F6E}" dt="2024-04-05T17:59:41.003" v="517"/>
          <ac:picMkLst>
            <pc:docMk/>
            <pc:sldMk cId="1246569952" sldId="301"/>
            <ac:picMk id="3" creationId="{CB2DD133-2E98-853C-7C63-143EB274FBE5}"/>
          </ac:picMkLst>
        </pc:picChg>
        <pc:picChg chg="del">
          <ac:chgData name="BIANCA-ȘTEFANIA MUNTEANU" userId="S::bianca.stefania.munteanu@stud.ubbcluj.ro::87b722a4-5f2d-474e-80d0-a0df97a7a782" providerId="AD" clId="Web-{9B2C1540-3426-59CC-527F-6274F3556F6E}" dt="2024-04-05T17:59:42.769" v="518"/>
          <ac:picMkLst>
            <pc:docMk/>
            <pc:sldMk cId="1246569952" sldId="301"/>
            <ac:picMk id="4" creationId="{CFE97327-3AED-C927-33E6-219017D1B93C}"/>
          </ac:picMkLst>
        </pc:picChg>
        <pc:picChg chg="add mod">
          <ac:chgData name="BIANCA-ȘTEFANIA MUNTEANU" userId="S::bianca.stefania.munteanu@stud.ubbcluj.ro::87b722a4-5f2d-474e-80d0-a0df97a7a782" providerId="AD" clId="Web-{9B2C1540-3426-59CC-527F-6274F3556F6E}" dt="2024-04-05T18:01:27.056" v="534" actId="1076"/>
          <ac:picMkLst>
            <pc:docMk/>
            <pc:sldMk cId="1246569952" sldId="301"/>
            <ac:picMk id="5" creationId="{A3C0B0AD-36A0-6E87-B8F0-337725EAE2F2}"/>
          </ac:picMkLst>
        </pc:picChg>
        <pc:picChg chg="add mod">
          <ac:chgData name="BIANCA-ȘTEFANIA MUNTEANU" userId="S::bianca.stefania.munteanu@stud.ubbcluj.ro::87b722a4-5f2d-474e-80d0-a0df97a7a782" providerId="AD" clId="Web-{9B2C1540-3426-59CC-527F-6274F3556F6E}" dt="2024-04-05T18:01:37.713" v="536" actId="1076"/>
          <ac:picMkLst>
            <pc:docMk/>
            <pc:sldMk cId="1246569952" sldId="301"/>
            <ac:picMk id="6" creationId="{8BC4E9C4-8883-1F83-FA85-3862321C4676}"/>
          </ac:picMkLst>
        </pc:picChg>
        <pc:picChg chg="add mod">
          <ac:chgData name="BIANCA-ȘTEFANIA MUNTEANU" userId="S::bianca.stefania.munteanu@stud.ubbcluj.ro::87b722a4-5f2d-474e-80d0-a0df97a7a782" providerId="AD" clId="Web-{9B2C1540-3426-59CC-527F-6274F3556F6E}" dt="2024-04-05T18:01:42.698" v="539" actId="1076"/>
          <ac:picMkLst>
            <pc:docMk/>
            <pc:sldMk cId="1246569952" sldId="301"/>
            <ac:picMk id="7" creationId="{55FBBD41-ECB8-EC37-0572-ADCDFED8B629}"/>
          </ac:picMkLst>
        </pc:picChg>
      </pc:sldChg>
      <pc:sldChg chg="addSp delSp modSp add replId">
        <pc:chgData name="BIANCA-ȘTEFANIA MUNTEANU" userId="S::bianca.stefania.munteanu@stud.ubbcluj.ro::87b722a4-5f2d-474e-80d0-a0df97a7a782" providerId="AD" clId="Web-{9B2C1540-3426-59CC-527F-6274F3556F6E}" dt="2024-04-05T18:11:25.247" v="660" actId="1076"/>
        <pc:sldMkLst>
          <pc:docMk/>
          <pc:sldMk cId="315635224" sldId="304"/>
        </pc:sldMkLst>
        <pc:spChg chg="add del mod">
          <ac:chgData name="BIANCA-ȘTEFANIA MUNTEANU" userId="S::bianca.stefania.munteanu@stud.ubbcluj.ro::87b722a4-5f2d-474e-80d0-a0df97a7a782" providerId="AD" clId="Web-{9B2C1540-3426-59CC-527F-6274F3556F6E}" dt="2024-04-05T18:09:45.944" v="638"/>
          <ac:spMkLst>
            <pc:docMk/>
            <pc:sldMk cId="315635224" sldId="304"/>
            <ac:spMk id="5" creationId="{468464F9-4CD1-2E81-934D-7E2993A50D5A}"/>
          </ac:spMkLst>
        </pc:spChg>
        <pc:spChg chg="mod">
          <ac:chgData name="BIANCA-ȘTEFANIA MUNTEANU" userId="S::bianca.stefania.munteanu@stud.ubbcluj.ro::87b722a4-5f2d-474e-80d0-a0df97a7a782" providerId="AD" clId="Web-{9B2C1540-3426-59CC-527F-6274F3556F6E}" dt="2024-04-05T18:09:16.552" v="622" actId="1076"/>
          <ac:spMkLst>
            <pc:docMk/>
            <pc:sldMk cId="315635224" sldId="304"/>
            <ac:spMk id="140" creationId="{00000000-0000-0000-0000-000000000000}"/>
          </ac:spMkLst>
        </pc:spChg>
        <pc:spChg chg="mod">
          <ac:chgData name="BIANCA-ȘTEFANIA MUNTEANU" userId="S::bianca.stefania.munteanu@stud.ubbcluj.ro::87b722a4-5f2d-474e-80d0-a0df97a7a782" providerId="AD" clId="Web-{9B2C1540-3426-59CC-527F-6274F3556F6E}" dt="2024-04-05T18:09:35.428" v="632" actId="1076"/>
          <ac:spMkLst>
            <pc:docMk/>
            <pc:sldMk cId="315635224" sldId="304"/>
            <ac:spMk id="141" creationId="{00000000-0000-0000-0000-000000000000}"/>
          </ac:spMkLst>
        </pc:spChg>
        <pc:spChg chg="mod">
          <ac:chgData name="BIANCA-ȘTEFANIA MUNTEANU" userId="S::bianca.stefania.munteanu@stud.ubbcluj.ro::87b722a4-5f2d-474e-80d0-a0df97a7a782" providerId="AD" clId="Web-{9B2C1540-3426-59CC-527F-6274F3556F6E}" dt="2024-04-05T18:09:29.240" v="628" actId="20577"/>
          <ac:spMkLst>
            <pc:docMk/>
            <pc:sldMk cId="315635224" sldId="304"/>
            <ac:spMk id="142" creationId="{00000000-0000-0000-0000-000000000000}"/>
          </ac:spMkLst>
        </pc:spChg>
        <pc:spChg chg="mod">
          <ac:chgData name="BIANCA-ȘTEFANIA MUNTEANU" userId="S::bianca.stefania.munteanu@stud.ubbcluj.ro::87b722a4-5f2d-474e-80d0-a0df97a7a782" providerId="AD" clId="Web-{9B2C1540-3426-59CC-527F-6274F3556F6E}" dt="2024-04-05T18:09:32.147" v="631" actId="20577"/>
          <ac:spMkLst>
            <pc:docMk/>
            <pc:sldMk cId="315635224" sldId="304"/>
            <ac:spMk id="143" creationId="{00000000-0000-0000-0000-000000000000}"/>
          </ac:spMkLst>
        </pc:spChg>
        <pc:picChg chg="del">
          <ac:chgData name="BIANCA-ȘTEFANIA MUNTEANU" userId="S::bianca.stefania.munteanu@stud.ubbcluj.ro::87b722a4-5f2d-474e-80d0-a0df97a7a782" providerId="AD" clId="Web-{9B2C1540-3426-59CC-527F-6274F3556F6E}" dt="2024-04-05T18:09:39.507" v="633"/>
          <ac:picMkLst>
            <pc:docMk/>
            <pc:sldMk cId="315635224" sldId="304"/>
            <ac:picMk id="2" creationId="{3C1BCAB7-60FB-F6CB-C3D1-382C5950EB19}"/>
          </ac:picMkLst>
        </pc:picChg>
        <pc:picChg chg="del">
          <ac:chgData name="BIANCA-ȘTEFANIA MUNTEANU" userId="S::bianca.stefania.munteanu@stud.ubbcluj.ro::87b722a4-5f2d-474e-80d0-a0df97a7a782" providerId="AD" clId="Web-{9B2C1540-3426-59CC-527F-6274F3556F6E}" dt="2024-04-05T18:09:40.616" v="634"/>
          <ac:picMkLst>
            <pc:docMk/>
            <pc:sldMk cId="315635224" sldId="304"/>
            <ac:picMk id="3" creationId="{91E7E8FD-A2D6-4E45-F177-9454BF8DB650}"/>
          </ac:picMkLst>
        </pc:picChg>
        <pc:picChg chg="del">
          <ac:chgData name="BIANCA-ȘTEFANIA MUNTEANU" userId="S::bianca.stefania.munteanu@stud.ubbcluj.ro::87b722a4-5f2d-474e-80d0-a0df97a7a782" providerId="AD" clId="Web-{9B2C1540-3426-59CC-527F-6274F3556F6E}" dt="2024-04-05T18:09:41.804" v="635"/>
          <ac:picMkLst>
            <pc:docMk/>
            <pc:sldMk cId="315635224" sldId="304"/>
            <ac:picMk id="4" creationId="{C647C94D-0F54-1592-820B-6952142C255C}"/>
          </ac:picMkLst>
        </pc:picChg>
        <pc:picChg chg="add mod">
          <ac:chgData name="BIANCA-ȘTEFANIA MUNTEANU" userId="S::bianca.stefania.munteanu@stud.ubbcluj.ro::87b722a4-5f2d-474e-80d0-a0df97a7a782" providerId="AD" clId="Web-{9B2C1540-3426-59CC-527F-6274F3556F6E}" dt="2024-04-05T18:11:07.652" v="654" actId="1076"/>
          <ac:picMkLst>
            <pc:docMk/>
            <pc:sldMk cId="315635224" sldId="304"/>
            <ac:picMk id="6" creationId="{0E3DE8FA-195A-7504-F3B3-1AD0E1F08827}"/>
          </ac:picMkLst>
        </pc:picChg>
        <pc:picChg chg="add mod">
          <ac:chgData name="BIANCA-ȘTEFANIA MUNTEANU" userId="S::bianca.stefania.munteanu@stud.ubbcluj.ro::87b722a4-5f2d-474e-80d0-a0df97a7a782" providerId="AD" clId="Web-{9B2C1540-3426-59CC-527F-6274F3556F6E}" dt="2024-04-05T18:11:10.590" v="655" actId="1076"/>
          <ac:picMkLst>
            <pc:docMk/>
            <pc:sldMk cId="315635224" sldId="304"/>
            <ac:picMk id="7" creationId="{572F9984-2C1B-0379-6DD0-29E823BEA81A}"/>
          </ac:picMkLst>
        </pc:picChg>
        <pc:picChg chg="add mod">
          <ac:chgData name="BIANCA-ȘTEFANIA MUNTEANU" userId="S::bianca.stefania.munteanu@stud.ubbcluj.ro::87b722a4-5f2d-474e-80d0-a0df97a7a782" providerId="AD" clId="Web-{9B2C1540-3426-59CC-527F-6274F3556F6E}" dt="2024-04-05T18:11:25.247" v="660" actId="1076"/>
          <ac:picMkLst>
            <pc:docMk/>
            <pc:sldMk cId="315635224" sldId="304"/>
            <ac:picMk id="8" creationId="{5C7D336C-24B3-3BEB-BAF7-0C722A69B1AD}"/>
          </ac:picMkLst>
        </pc:picChg>
      </pc:sldChg>
    </pc:docChg>
  </pc:docChgLst>
  <pc:docChgLst>
    <pc:chgData name="ALEXANDRA MURARIU" userId="S::alexandra.murariu1@stud.ubbcluj.ro::c6f4fe8f-66d0-4b96-9b8f-55ed31b9ebde" providerId="AD" clId="Web-{78BADBF5-75EE-60F9-F39B-4EC8313EC70D}"/>
    <pc:docChg chg="addSld delSld modSld sldOrd">
      <pc:chgData name="ALEXANDRA MURARIU" userId="S::alexandra.murariu1@stud.ubbcluj.ro::c6f4fe8f-66d0-4b96-9b8f-55ed31b9ebde" providerId="AD" clId="Web-{78BADBF5-75EE-60F9-F39B-4EC8313EC70D}" dt="2024-04-05T18:34:33.586" v="1447"/>
      <pc:docMkLst>
        <pc:docMk/>
      </pc:docMkLst>
      <pc:sldChg chg="addSp delSp modSp">
        <pc:chgData name="ALEXANDRA MURARIU" userId="S::alexandra.murariu1@stud.ubbcluj.ro::c6f4fe8f-66d0-4b96-9b8f-55ed31b9ebde" providerId="AD" clId="Web-{78BADBF5-75EE-60F9-F39B-4EC8313EC70D}" dt="2024-04-05T18:27:25.837" v="1034"/>
        <pc:sldMkLst>
          <pc:docMk/>
          <pc:sldMk cId="0" sldId="257"/>
        </pc:sldMkLst>
        <pc:spChg chg="mod">
          <ac:chgData name="ALEXANDRA MURARIU" userId="S::alexandra.murariu1@stud.ubbcluj.ro::c6f4fe8f-66d0-4b96-9b8f-55ed31b9ebde" providerId="AD" clId="Web-{78BADBF5-75EE-60F9-F39B-4EC8313EC70D}" dt="2024-04-05T18:24:38.487" v="947" actId="1076"/>
          <ac:spMkLst>
            <pc:docMk/>
            <pc:sldMk cId="0" sldId="257"/>
            <ac:spMk id="75" creationId="{00000000-0000-0000-0000-000000000000}"/>
          </ac:spMkLst>
        </pc:spChg>
        <pc:spChg chg="del mod">
          <ac:chgData name="ALEXANDRA MURARIU" userId="S::alexandra.murariu1@stud.ubbcluj.ro::c6f4fe8f-66d0-4b96-9b8f-55ed31b9ebde" providerId="AD" clId="Web-{78BADBF5-75EE-60F9-F39B-4EC8313EC70D}" dt="2024-04-05T18:19:42.102" v="766"/>
          <ac:spMkLst>
            <pc:docMk/>
            <pc:sldMk cId="0" sldId="257"/>
            <ac:spMk id="76" creationId="{00000000-0000-0000-0000-000000000000}"/>
          </ac:spMkLst>
        </pc:spChg>
        <pc:spChg chg="del mod">
          <ac:chgData name="ALEXANDRA MURARIU" userId="S::alexandra.murariu1@stud.ubbcluj.ro::c6f4fe8f-66d0-4b96-9b8f-55ed31b9ebde" providerId="AD" clId="Web-{78BADBF5-75EE-60F9-F39B-4EC8313EC70D}" dt="2024-04-05T18:19:50.915" v="768"/>
          <ac:spMkLst>
            <pc:docMk/>
            <pc:sldMk cId="0" sldId="257"/>
            <ac:spMk id="77" creationId="{00000000-0000-0000-0000-000000000000}"/>
          </ac:spMkLst>
        </pc:spChg>
        <pc:spChg chg="del mod">
          <ac:chgData name="ALEXANDRA MURARIU" userId="S::alexandra.murariu1@stud.ubbcluj.ro::c6f4fe8f-66d0-4b96-9b8f-55ed31b9ebde" providerId="AD" clId="Web-{78BADBF5-75EE-60F9-F39B-4EC8313EC70D}" dt="2024-04-05T18:19:59.399" v="770"/>
          <ac:spMkLst>
            <pc:docMk/>
            <pc:sldMk cId="0" sldId="257"/>
            <ac:spMk id="78" creationId="{00000000-0000-0000-0000-000000000000}"/>
          </ac:spMkLst>
        </pc:spChg>
        <pc:graphicFrameChg chg="add mod modGraphic">
          <ac:chgData name="ALEXANDRA MURARIU" userId="S::alexandra.murariu1@stud.ubbcluj.ro::c6f4fe8f-66d0-4b96-9b8f-55ed31b9ebde" providerId="AD" clId="Web-{78BADBF5-75EE-60F9-F39B-4EC8313EC70D}" dt="2024-04-05T18:27:25.837" v="1034"/>
          <ac:graphicFrameMkLst>
            <pc:docMk/>
            <pc:sldMk cId="0" sldId="257"/>
            <ac:graphicFrameMk id="2" creationId="{2B156107-6FF9-3A55-4339-7BF0EBAF245F}"/>
          </ac:graphicFrameMkLst>
        </pc:graphicFrameChg>
      </pc:sldChg>
      <pc:sldChg chg="delSp modSp ord">
        <pc:chgData name="ALEXANDRA MURARIU" userId="S::alexandra.murariu1@stud.ubbcluj.ro::c6f4fe8f-66d0-4b96-9b8f-55ed31b9ebde" providerId="AD" clId="Web-{78BADBF5-75EE-60F9-F39B-4EC8313EC70D}" dt="2024-04-05T18:28:14.776" v="1040"/>
        <pc:sldMkLst>
          <pc:docMk/>
          <pc:sldMk cId="0" sldId="258"/>
        </pc:sldMkLst>
        <pc:spChg chg="mod">
          <ac:chgData name="ALEXANDRA MURARIU" userId="S::alexandra.murariu1@stud.ubbcluj.ro::c6f4fe8f-66d0-4b96-9b8f-55ed31b9ebde" providerId="AD" clId="Web-{78BADBF5-75EE-60F9-F39B-4EC8313EC70D}" dt="2024-04-05T18:27:49.040" v="1035" actId="20577"/>
          <ac:spMkLst>
            <pc:docMk/>
            <pc:sldMk cId="0" sldId="258"/>
            <ac:spMk id="85" creationId="{00000000-0000-0000-0000-000000000000}"/>
          </ac:spMkLst>
        </pc:spChg>
        <pc:spChg chg="del">
          <ac:chgData name="ALEXANDRA MURARIU" userId="S::alexandra.murariu1@stud.ubbcluj.ro::c6f4fe8f-66d0-4b96-9b8f-55ed31b9ebde" providerId="AD" clId="Web-{78BADBF5-75EE-60F9-F39B-4EC8313EC70D}" dt="2024-04-05T18:27:53.759" v="1036"/>
          <ac:spMkLst>
            <pc:docMk/>
            <pc:sldMk cId="0" sldId="258"/>
            <ac:spMk id="86" creationId="{00000000-0000-0000-0000-000000000000}"/>
          </ac:spMkLst>
        </pc:spChg>
        <pc:spChg chg="del">
          <ac:chgData name="ALEXANDRA MURARIU" userId="S::alexandra.murariu1@stud.ubbcluj.ro::c6f4fe8f-66d0-4b96-9b8f-55ed31b9ebde" providerId="AD" clId="Web-{78BADBF5-75EE-60F9-F39B-4EC8313EC70D}" dt="2024-04-05T18:27:56.681" v="1037"/>
          <ac:spMkLst>
            <pc:docMk/>
            <pc:sldMk cId="0" sldId="258"/>
            <ac:spMk id="87" creationId="{00000000-0000-0000-0000-000000000000}"/>
          </ac:spMkLst>
        </pc:spChg>
        <pc:picChg chg="del">
          <ac:chgData name="ALEXANDRA MURARIU" userId="S::alexandra.murariu1@stud.ubbcluj.ro::c6f4fe8f-66d0-4b96-9b8f-55ed31b9ebde" providerId="AD" clId="Web-{78BADBF5-75EE-60F9-F39B-4EC8313EC70D}" dt="2024-04-05T18:27:58.744" v="1038"/>
          <ac:picMkLst>
            <pc:docMk/>
            <pc:sldMk cId="0" sldId="258"/>
            <ac:picMk id="88" creationId="{00000000-0000-0000-0000-000000000000}"/>
          </ac:picMkLst>
        </pc:picChg>
      </pc:sldChg>
      <pc:sldChg chg="del">
        <pc:chgData name="ALEXANDRA MURARIU" userId="S::alexandra.murariu1@stud.ubbcluj.ro::c6f4fe8f-66d0-4b96-9b8f-55ed31b9ebde" providerId="AD" clId="Web-{78BADBF5-75EE-60F9-F39B-4EC8313EC70D}" dt="2024-04-05T18:28:08.166" v="1039"/>
        <pc:sldMkLst>
          <pc:docMk/>
          <pc:sldMk cId="0" sldId="260"/>
        </pc:sldMkLst>
      </pc:sldChg>
      <pc:sldChg chg="modSp">
        <pc:chgData name="ALEXANDRA MURARIU" userId="S::alexandra.murariu1@stud.ubbcluj.ro::c6f4fe8f-66d0-4b96-9b8f-55ed31b9ebde" providerId="AD" clId="Web-{78BADBF5-75EE-60F9-F39B-4EC8313EC70D}" dt="2024-04-05T17:19:06.834" v="134" actId="20577"/>
        <pc:sldMkLst>
          <pc:docMk/>
          <pc:sldMk cId="0" sldId="261"/>
        </pc:sldMkLst>
        <pc:spChg chg="mod">
          <ac:chgData name="ALEXANDRA MURARIU" userId="S::alexandra.murariu1@stud.ubbcluj.ro::c6f4fe8f-66d0-4b96-9b8f-55ed31b9ebde" providerId="AD" clId="Web-{78BADBF5-75EE-60F9-F39B-4EC8313EC70D}" dt="2024-04-05T17:14:44.200" v="10" actId="20577"/>
          <ac:spMkLst>
            <pc:docMk/>
            <pc:sldMk cId="0" sldId="261"/>
            <ac:spMk id="110" creationId="{00000000-0000-0000-0000-000000000000}"/>
          </ac:spMkLst>
        </pc:spChg>
        <pc:spChg chg="mod">
          <ac:chgData name="ALEXANDRA MURARIU" userId="S::alexandra.murariu1@stud.ubbcluj.ro::c6f4fe8f-66d0-4b96-9b8f-55ed31b9ebde" providerId="AD" clId="Web-{78BADBF5-75EE-60F9-F39B-4EC8313EC70D}" dt="2024-04-05T17:19:06.834" v="134" actId="20577"/>
          <ac:spMkLst>
            <pc:docMk/>
            <pc:sldMk cId="0" sldId="261"/>
            <ac:spMk id="111" creationId="{00000000-0000-0000-0000-000000000000}"/>
          </ac:spMkLst>
        </pc:spChg>
      </pc:sldChg>
      <pc:sldChg chg="del">
        <pc:chgData name="ALEXANDRA MURARIU" userId="S::alexandra.murariu1@stud.ubbcluj.ro::c6f4fe8f-66d0-4b96-9b8f-55ed31b9ebde" providerId="AD" clId="Web-{78BADBF5-75EE-60F9-F39B-4EC8313EC70D}" dt="2024-04-05T18:34:08.257" v="1437"/>
        <pc:sldMkLst>
          <pc:docMk/>
          <pc:sldMk cId="0" sldId="262"/>
        </pc:sldMkLst>
      </pc:sldChg>
      <pc:sldChg chg="del">
        <pc:chgData name="ALEXANDRA MURARIU" userId="S::alexandra.murariu1@stud.ubbcluj.ro::c6f4fe8f-66d0-4b96-9b8f-55ed31b9ebde" providerId="AD" clId="Web-{78BADBF5-75EE-60F9-F39B-4EC8313EC70D}" dt="2024-04-05T18:34:10.147" v="1438"/>
        <pc:sldMkLst>
          <pc:docMk/>
          <pc:sldMk cId="0" sldId="263"/>
        </pc:sldMkLst>
      </pc:sldChg>
      <pc:sldChg chg="modSp">
        <pc:chgData name="ALEXANDRA MURARIU" userId="S::alexandra.murariu1@stud.ubbcluj.ro::c6f4fe8f-66d0-4b96-9b8f-55ed31b9ebde" providerId="AD" clId="Web-{78BADBF5-75EE-60F9-F39B-4EC8313EC70D}" dt="2024-04-05T17:45:07.280" v="299"/>
        <pc:sldMkLst>
          <pc:docMk/>
          <pc:sldMk cId="0" sldId="264"/>
        </pc:sldMkLst>
        <pc:spChg chg="mod">
          <ac:chgData name="ALEXANDRA MURARIU" userId="S::alexandra.murariu1@stud.ubbcluj.ro::c6f4fe8f-66d0-4b96-9b8f-55ed31b9ebde" providerId="AD" clId="Web-{78BADBF5-75EE-60F9-F39B-4EC8313EC70D}" dt="2024-04-05T17:45:01.655" v="297"/>
          <ac:spMkLst>
            <pc:docMk/>
            <pc:sldMk cId="0" sldId="264"/>
            <ac:spMk id="141" creationId="{00000000-0000-0000-0000-000000000000}"/>
          </ac:spMkLst>
        </pc:spChg>
        <pc:spChg chg="mod">
          <ac:chgData name="ALEXANDRA MURARIU" userId="S::alexandra.murariu1@stud.ubbcluj.ro::c6f4fe8f-66d0-4b96-9b8f-55ed31b9ebde" providerId="AD" clId="Web-{78BADBF5-75EE-60F9-F39B-4EC8313EC70D}" dt="2024-04-05T17:45:04.655" v="298"/>
          <ac:spMkLst>
            <pc:docMk/>
            <pc:sldMk cId="0" sldId="264"/>
            <ac:spMk id="142" creationId="{00000000-0000-0000-0000-000000000000}"/>
          </ac:spMkLst>
        </pc:spChg>
        <pc:spChg chg="mod">
          <ac:chgData name="ALEXANDRA MURARIU" userId="S::alexandra.murariu1@stud.ubbcluj.ro::c6f4fe8f-66d0-4b96-9b8f-55ed31b9ebde" providerId="AD" clId="Web-{78BADBF5-75EE-60F9-F39B-4EC8313EC70D}" dt="2024-04-05T17:45:07.280" v="299"/>
          <ac:spMkLst>
            <pc:docMk/>
            <pc:sldMk cId="0" sldId="264"/>
            <ac:spMk id="143" creationId="{00000000-0000-0000-0000-000000000000}"/>
          </ac:spMkLst>
        </pc:spChg>
      </pc:sldChg>
      <pc:sldChg chg="del">
        <pc:chgData name="ALEXANDRA MURARIU" userId="S::alexandra.murariu1@stud.ubbcluj.ro::c6f4fe8f-66d0-4b96-9b8f-55ed31b9ebde" providerId="AD" clId="Web-{78BADBF5-75EE-60F9-F39B-4EC8313EC70D}" dt="2024-04-05T18:34:12.147" v="1439"/>
        <pc:sldMkLst>
          <pc:docMk/>
          <pc:sldMk cId="0" sldId="265"/>
        </pc:sldMkLst>
      </pc:sldChg>
      <pc:sldChg chg="del">
        <pc:chgData name="ALEXANDRA MURARIU" userId="S::alexandra.murariu1@stud.ubbcluj.ro::c6f4fe8f-66d0-4b96-9b8f-55ed31b9ebde" providerId="AD" clId="Web-{78BADBF5-75EE-60F9-F39B-4EC8313EC70D}" dt="2024-04-05T18:34:20.179" v="1440"/>
        <pc:sldMkLst>
          <pc:docMk/>
          <pc:sldMk cId="0" sldId="272"/>
        </pc:sldMkLst>
      </pc:sldChg>
      <pc:sldChg chg="del">
        <pc:chgData name="ALEXANDRA MURARIU" userId="S::alexandra.murariu1@stud.ubbcluj.ro::c6f4fe8f-66d0-4b96-9b8f-55ed31b9ebde" providerId="AD" clId="Web-{78BADBF5-75EE-60F9-F39B-4EC8313EC70D}" dt="2024-04-05T18:33:46.006" v="1430"/>
        <pc:sldMkLst>
          <pc:docMk/>
          <pc:sldMk cId="0" sldId="273"/>
        </pc:sldMkLst>
      </pc:sldChg>
      <pc:sldChg chg="del">
        <pc:chgData name="ALEXANDRA MURARIU" userId="S::alexandra.murariu1@stud.ubbcluj.ro::c6f4fe8f-66d0-4b96-9b8f-55ed31b9ebde" providerId="AD" clId="Web-{78BADBF5-75EE-60F9-F39B-4EC8313EC70D}" dt="2024-04-05T18:33:47.365" v="1431"/>
        <pc:sldMkLst>
          <pc:docMk/>
          <pc:sldMk cId="0" sldId="274"/>
        </pc:sldMkLst>
      </pc:sldChg>
      <pc:sldChg chg="del">
        <pc:chgData name="ALEXANDRA MURARIU" userId="S::alexandra.murariu1@stud.ubbcluj.ro::c6f4fe8f-66d0-4b96-9b8f-55ed31b9ebde" providerId="AD" clId="Web-{78BADBF5-75EE-60F9-F39B-4EC8313EC70D}" dt="2024-04-05T18:33:49.662" v="1432"/>
        <pc:sldMkLst>
          <pc:docMk/>
          <pc:sldMk cId="0" sldId="275"/>
        </pc:sldMkLst>
      </pc:sldChg>
      <pc:sldChg chg="del">
        <pc:chgData name="ALEXANDRA MURARIU" userId="S::alexandra.murariu1@stud.ubbcluj.ro::c6f4fe8f-66d0-4b96-9b8f-55ed31b9ebde" providerId="AD" clId="Web-{78BADBF5-75EE-60F9-F39B-4EC8313EC70D}" dt="2024-04-05T18:33:51.991" v="1433"/>
        <pc:sldMkLst>
          <pc:docMk/>
          <pc:sldMk cId="0" sldId="276"/>
        </pc:sldMkLst>
      </pc:sldChg>
      <pc:sldChg chg="del">
        <pc:chgData name="ALEXANDRA MURARIU" userId="S::alexandra.murariu1@stud.ubbcluj.ro::c6f4fe8f-66d0-4b96-9b8f-55ed31b9ebde" providerId="AD" clId="Web-{78BADBF5-75EE-60F9-F39B-4EC8313EC70D}" dt="2024-04-05T18:33:53.350" v="1434"/>
        <pc:sldMkLst>
          <pc:docMk/>
          <pc:sldMk cId="0" sldId="277"/>
        </pc:sldMkLst>
      </pc:sldChg>
      <pc:sldChg chg="del">
        <pc:chgData name="ALEXANDRA MURARIU" userId="S::alexandra.murariu1@stud.ubbcluj.ro::c6f4fe8f-66d0-4b96-9b8f-55ed31b9ebde" providerId="AD" clId="Web-{78BADBF5-75EE-60F9-F39B-4EC8313EC70D}" dt="2024-04-05T18:33:54.475" v="1435"/>
        <pc:sldMkLst>
          <pc:docMk/>
          <pc:sldMk cId="0" sldId="278"/>
        </pc:sldMkLst>
      </pc:sldChg>
      <pc:sldChg chg="del">
        <pc:chgData name="ALEXANDRA MURARIU" userId="S::alexandra.murariu1@stud.ubbcluj.ro::c6f4fe8f-66d0-4b96-9b8f-55ed31b9ebde" providerId="AD" clId="Web-{78BADBF5-75EE-60F9-F39B-4EC8313EC70D}" dt="2024-04-05T18:33:55.788" v="1436"/>
        <pc:sldMkLst>
          <pc:docMk/>
          <pc:sldMk cId="0" sldId="279"/>
        </pc:sldMkLst>
      </pc:sldChg>
      <pc:sldChg chg="delSp modSp">
        <pc:chgData name="ALEXANDRA MURARIU" userId="S::alexandra.murariu1@stud.ubbcluj.ro::c6f4fe8f-66d0-4b96-9b8f-55ed31b9ebde" providerId="AD" clId="Web-{78BADBF5-75EE-60F9-F39B-4EC8313EC70D}" dt="2024-04-05T18:34:33.586" v="1447"/>
        <pc:sldMkLst>
          <pc:docMk/>
          <pc:sldMk cId="0" sldId="280"/>
        </pc:sldMkLst>
        <pc:spChg chg="mod">
          <ac:chgData name="ALEXANDRA MURARIU" userId="S::alexandra.murariu1@stud.ubbcluj.ro::c6f4fe8f-66d0-4b96-9b8f-55ed31b9ebde" providerId="AD" clId="Web-{78BADBF5-75EE-60F9-F39B-4EC8313EC70D}" dt="2024-04-05T18:34:25.695" v="1443" actId="20577"/>
          <ac:spMkLst>
            <pc:docMk/>
            <pc:sldMk cId="0" sldId="280"/>
            <ac:spMk id="403" creationId="{00000000-0000-0000-0000-000000000000}"/>
          </ac:spMkLst>
        </pc:spChg>
        <pc:spChg chg="del mod">
          <ac:chgData name="ALEXANDRA MURARIU" userId="S::alexandra.murariu1@stud.ubbcluj.ro::c6f4fe8f-66d0-4b96-9b8f-55ed31b9ebde" providerId="AD" clId="Web-{78BADBF5-75EE-60F9-F39B-4EC8313EC70D}" dt="2024-04-05T18:34:31.007" v="1446"/>
          <ac:spMkLst>
            <pc:docMk/>
            <pc:sldMk cId="0" sldId="280"/>
            <ac:spMk id="404" creationId="{00000000-0000-0000-0000-000000000000}"/>
          </ac:spMkLst>
        </pc:spChg>
        <pc:spChg chg="del">
          <ac:chgData name="ALEXANDRA MURARIU" userId="S::alexandra.murariu1@stud.ubbcluj.ro::c6f4fe8f-66d0-4b96-9b8f-55ed31b9ebde" providerId="AD" clId="Web-{78BADBF5-75EE-60F9-F39B-4EC8313EC70D}" dt="2024-04-05T18:34:33.586" v="1447"/>
          <ac:spMkLst>
            <pc:docMk/>
            <pc:sldMk cId="0" sldId="280"/>
            <ac:spMk id="405" creationId="{00000000-0000-0000-0000-000000000000}"/>
          </ac:spMkLst>
        </pc:spChg>
      </pc:sldChg>
      <pc:sldChg chg="del">
        <pc:chgData name="ALEXANDRA MURARIU" userId="S::alexandra.murariu1@stud.ubbcluj.ro::c6f4fe8f-66d0-4b96-9b8f-55ed31b9ebde" providerId="AD" clId="Web-{78BADBF5-75EE-60F9-F39B-4EC8313EC70D}" dt="2024-04-05T18:33:40.975" v="1429"/>
        <pc:sldMkLst>
          <pc:docMk/>
          <pc:sldMk cId="0" sldId="288"/>
        </pc:sldMkLst>
      </pc:sldChg>
      <pc:sldChg chg="del">
        <pc:chgData name="ALEXANDRA MURARIU" userId="S::alexandra.murariu1@stud.ubbcluj.ro::c6f4fe8f-66d0-4b96-9b8f-55ed31b9ebde" providerId="AD" clId="Web-{78BADBF5-75EE-60F9-F39B-4EC8313EC70D}" dt="2024-04-05T18:33:40.240" v="1428"/>
        <pc:sldMkLst>
          <pc:docMk/>
          <pc:sldMk cId="0" sldId="289"/>
        </pc:sldMkLst>
      </pc:sldChg>
      <pc:sldChg chg="del">
        <pc:chgData name="ALEXANDRA MURARIU" userId="S::alexandra.murariu1@stud.ubbcluj.ro::c6f4fe8f-66d0-4b96-9b8f-55ed31b9ebde" providerId="AD" clId="Web-{78BADBF5-75EE-60F9-F39B-4EC8313EC70D}" dt="2024-04-05T18:33:39.287" v="1427"/>
        <pc:sldMkLst>
          <pc:docMk/>
          <pc:sldMk cId="0" sldId="290"/>
        </pc:sldMkLst>
      </pc:sldChg>
      <pc:sldChg chg="del">
        <pc:chgData name="ALEXANDRA MURARIU" userId="S::alexandra.murariu1@stud.ubbcluj.ro::c6f4fe8f-66d0-4b96-9b8f-55ed31b9ebde" providerId="AD" clId="Web-{78BADBF5-75EE-60F9-F39B-4EC8313EC70D}" dt="2024-04-05T18:33:36.209" v="1426"/>
        <pc:sldMkLst>
          <pc:docMk/>
          <pc:sldMk cId="0" sldId="291"/>
        </pc:sldMkLst>
      </pc:sldChg>
      <pc:sldChg chg="del">
        <pc:chgData name="ALEXANDRA MURARIU" userId="S::alexandra.murariu1@stud.ubbcluj.ro::c6f4fe8f-66d0-4b96-9b8f-55ed31b9ebde" providerId="AD" clId="Web-{78BADBF5-75EE-60F9-F39B-4EC8313EC70D}" dt="2024-04-05T18:33:34.740" v="1425"/>
        <pc:sldMkLst>
          <pc:docMk/>
          <pc:sldMk cId="0" sldId="293"/>
        </pc:sldMkLst>
      </pc:sldChg>
      <pc:sldChg chg="del">
        <pc:chgData name="ALEXANDRA MURARIU" userId="S::alexandra.murariu1@stud.ubbcluj.ro::c6f4fe8f-66d0-4b96-9b8f-55ed31b9ebde" providerId="AD" clId="Web-{78BADBF5-75EE-60F9-F39B-4EC8313EC70D}" dt="2024-04-05T18:33:25.911" v="1424"/>
        <pc:sldMkLst>
          <pc:docMk/>
          <pc:sldMk cId="0" sldId="294"/>
        </pc:sldMkLst>
      </pc:sldChg>
      <pc:sldChg chg="del">
        <pc:chgData name="ALEXANDRA MURARIU" userId="S::alexandra.murariu1@stud.ubbcluj.ro::c6f4fe8f-66d0-4b96-9b8f-55ed31b9ebde" providerId="AD" clId="Web-{78BADBF5-75EE-60F9-F39B-4EC8313EC70D}" dt="2024-04-05T18:33:20.286" v="1423"/>
        <pc:sldMkLst>
          <pc:docMk/>
          <pc:sldMk cId="0" sldId="295"/>
        </pc:sldMkLst>
      </pc:sldChg>
      <pc:sldChg chg="modSp add replId">
        <pc:chgData name="ALEXANDRA MURARIU" userId="S::alexandra.murariu1@stud.ubbcluj.ro::c6f4fe8f-66d0-4b96-9b8f-55ed31b9ebde" providerId="AD" clId="Web-{78BADBF5-75EE-60F9-F39B-4EC8313EC70D}" dt="2024-04-05T17:28:21.290" v="201" actId="20577"/>
        <pc:sldMkLst>
          <pc:docMk/>
          <pc:sldMk cId="3668561507" sldId="296"/>
        </pc:sldMkLst>
        <pc:spChg chg="mod">
          <ac:chgData name="ALEXANDRA MURARIU" userId="S::alexandra.murariu1@stud.ubbcluj.ro::c6f4fe8f-66d0-4b96-9b8f-55ed31b9ebde" providerId="AD" clId="Web-{78BADBF5-75EE-60F9-F39B-4EC8313EC70D}" dt="2024-04-05T17:23:12.811" v="150" actId="20577"/>
          <ac:spMkLst>
            <pc:docMk/>
            <pc:sldMk cId="3668561507" sldId="296"/>
            <ac:spMk id="110" creationId="{00000000-0000-0000-0000-000000000000}"/>
          </ac:spMkLst>
        </pc:spChg>
        <pc:spChg chg="mod">
          <ac:chgData name="ALEXANDRA MURARIU" userId="S::alexandra.murariu1@stud.ubbcluj.ro::c6f4fe8f-66d0-4b96-9b8f-55ed31b9ebde" providerId="AD" clId="Web-{78BADBF5-75EE-60F9-F39B-4EC8313EC70D}" dt="2024-04-05T17:28:21.290" v="201" actId="20577"/>
          <ac:spMkLst>
            <pc:docMk/>
            <pc:sldMk cId="3668561507" sldId="296"/>
            <ac:spMk id="111" creationId="{00000000-0000-0000-0000-000000000000}"/>
          </ac:spMkLst>
        </pc:spChg>
      </pc:sldChg>
      <pc:sldChg chg="modSp add replId">
        <pc:chgData name="ALEXANDRA MURARIU" userId="S::alexandra.murariu1@stud.ubbcluj.ro::c6f4fe8f-66d0-4b96-9b8f-55ed31b9ebde" providerId="AD" clId="Web-{78BADBF5-75EE-60F9-F39B-4EC8313EC70D}" dt="2024-04-05T17:44:20.732" v="296" actId="14100"/>
        <pc:sldMkLst>
          <pc:docMk/>
          <pc:sldMk cId="2770329646" sldId="297"/>
        </pc:sldMkLst>
        <pc:spChg chg="mod">
          <ac:chgData name="ALEXANDRA MURARIU" userId="S::alexandra.murariu1@stud.ubbcluj.ro::c6f4fe8f-66d0-4b96-9b8f-55ed31b9ebde" providerId="AD" clId="Web-{78BADBF5-75EE-60F9-F39B-4EC8313EC70D}" dt="2024-04-05T17:39:21.844" v="241" actId="1076"/>
          <ac:spMkLst>
            <pc:docMk/>
            <pc:sldMk cId="2770329646" sldId="297"/>
            <ac:spMk id="140" creationId="{00000000-0000-0000-0000-000000000000}"/>
          </ac:spMkLst>
        </pc:spChg>
        <pc:spChg chg="mod">
          <ac:chgData name="ALEXANDRA MURARIU" userId="S::alexandra.murariu1@stud.ubbcluj.ro::c6f4fe8f-66d0-4b96-9b8f-55ed31b9ebde" providerId="AD" clId="Web-{78BADBF5-75EE-60F9-F39B-4EC8313EC70D}" dt="2024-04-05T17:44:13.216" v="293" actId="14100"/>
          <ac:spMkLst>
            <pc:docMk/>
            <pc:sldMk cId="2770329646" sldId="297"/>
            <ac:spMk id="141" creationId="{00000000-0000-0000-0000-000000000000}"/>
          </ac:spMkLst>
        </pc:spChg>
        <pc:spChg chg="mod">
          <ac:chgData name="ALEXANDRA MURARIU" userId="S::alexandra.murariu1@stud.ubbcluj.ro::c6f4fe8f-66d0-4b96-9b8f-55ed31b9ebde" providerId="AD" clId="Web-{78BADBF5-75EE-60F9-F39B-4EC8313EC70D}" dt="2024-04-05T17:44:18.357" v="295" actId="14100"/>
          <ac:spMkLst>
            <pc:docMk/>
            <pc:sldMk cId="2770329646" sldId="297"/>
            <ac:spMk id="142" creationId="{00000000-0000-0000-0000-000000000000}"/>
          </ac:spMkLst>
        </pc:spChg>
        <pc:spChg chg="mod">
          <ac:chgData name="ALEXANDRA MURARIU" userId="S::alexandra.murariu1@stud.ubbcluj.ro::c6f4fe8f-66d0-4b96-9b8f-55ed31b9ebde" providerId="AD" clId="Web-{78BADBF5-75EE-60F9-F39B-4EC8313EC70D}" dt="2024-04-05T17:44:20.732" v="296" actId="14100"/>
          <ac:spMkLst>
            <pc:docMk/>
            <pc:sldMk cId="2770329646" sldId="297"/>
            <ac:spMk id="143" creationId="{00000000-0000-0000-0000-000000000000}"/>
          </ac:spMkLst>
        </pc:spChg>
      </pc:sldChg>
      <pc:sldChg chg="modSp add replId">
        <pc:chgData name="ALEXANDRA MURARIU" userId="S::alexandra.murariu1@stud.ubbcluj.ro::c6f4fe8f-66d0-4b96-9b8f-55ed31b9ebde" providerId="AD" clId="Web-{78BADBF5-75EE-60F9-F39B-4EC8313EC70D}" dt="2024-04-05T17:51:55.404" v="482" actId="20577"/>
        <pc:sldMkLst>
          <pc:docMk/>
          <pc:sldMk cId="753199551" sldId="299"/>
        </pc:sldMkLst>
        <pc:spChg chg="mod">
          <ac:chgData name="ALEXANDRA MURARIU" userId="S::alexandra.murariu1@stud.ubbcluj.ro::c6f4fe8f-66d0-4b96-9b8f-55ed31b9ebde" providerId="AD" clId="Web-{78BADBF5-75EE-60F9-F39B-4EC8313EC70D}" dt="2024-04-05T17:45:39.547" v="327" actId="20577"/>
          <ac:spMkLst>
            <pc:docMk/>
            <pc:sldMk cId="753199551" sldId="299"/>
            <ac:spMk id="140" creationId="{00000000-0000-0000-0000-000000000000}"/>
          </ac:spMkLst>
        </pc:spChg>
        <pc:spChg chg="mod">
          <ac:chgData name="ALEXANDRA MURARIU" userId="S::alexandra.murariu1@stud.ubbcluj.ro::c6f4fe8f-66d0-4b96-9b8f-55ed31b9ebde" providerId="AD" clId="Web-{78BADBF5-75EE-60F9-F39B-4EC8313EC70D}" dt="2024-04-05T17:50:44.823" v="448" actId="20577"/>
          <ac:spMkLst>
            <pc:docMk/>
            <pc:sldMk cId="753199551" sldId="299"/>
            <ac:spMk id="141" creationId="{00000000-0000-0000-0000-000000000000}"/>
          </ac:spMkLst>
        </pc:spChg>
        <pc:spChg chg="mod">
          <ac:chgData name="ALEXANDRA MURARIU" userId="S::alexandra.murariu1@stud.ubbcluj.ro::c6f4fe8f-66d0-4b96-9b8f-55ed31b9ebde" providerId="AD" clId="Web-{78BADBF5-75EE-60F9-F39B-4EC8313EC70D}" dt="2024-04-05T17:50:52.526" v="450" actId="20577"/>
          <ac:spMkLst>
            <pc:docMk/>
            <pc:sldMk cId="753199551" sldId="299"/>
            <ac:spMk id="142" creationId="{00000000-0000-0000-0000-000000000000}"/>
          </ac:spMkLst>
        </pc:spChg>
        <pc:spChg chg="mod">
          <ac:chgData name="ALEXANDRA MURARIU" userId="S::alexandra.murariu1@stud.ubbcluj.ro::c6f4fe8f-66d0-4b96-9b8f-55ed31b9ebde" providerId="AD" clId="Web-{78BADBF5-75EE-60F9-F39B-4EC8313EC70D}" dt="2024-04-05T17:51:55.404" v="482" actId="20577"/>
          <ac:spMkLst>
            <pc:docMk/>
            <pc:sldMk cId="753199551" sldId="299"/>
            <ac:spMk id="143" creationId="{00000000-0000-0000-0000-000000000000}"/>
          </ac:spMkLst>
        </pc:spChg>
      </pc:sldChg>
      <pc:sldChg chg="addSp delSp modSp add replId">
        <pc:chgData name="ALEXANDRA MURARIU" userId="S::alexandra.murariu1@stud.ubbcluj.ro::c6f4fe8f-66d0-4b96-9b8f-55ed31b9ebde" providerId="AD" clId="Web-{78BADBF5-75EE-60F9-F39B-4EC8313EC70D}" dt="2024-04-05T17:57:49.385" v="529" actId="14100"/>
        <pc:sldMkLst>
          <pc:docMk/>
          <pc:sldMk cId="287856787" sldId="300"/>
        </pc:sldMkLst>
        <pc:spChg chg="mod">
          <ac:chgData name="ALEXANDRA MURARIU" userId="S::alexandra.murariu1@stud.ubbcluj.ro::c6f4fe8f-66d0-4b96-9b8f-55ed31b9ebde" providerId="AD" clId="Web-{78BADBF5-75EE-60F9-F39B-4EC8313EC70D}" dt="2024-04-05T17:54:03.189" v="487" actId="20577"/>
          <ac:spMkLst>
            <pc:docMk/>
            <pc:sldMk cId="287856787" sldId="300"/>
            <ac:spMk id="140" creationId="{00000000-0000-0000-0000-000000000000}"/>
          </ac:spMkLst>
        </pc:spChg>
        <pc:spChg chg="mod">
          <ac:chgData name="ALEXANDRA MURARIU" userId="S::alexandra.murariu1@stud.ubbcluj.ro::c6f4fe8f-66d0-4b96-9b8f-55ed31b9ebde" providerId="AD" clId="Web-{78BADBF5-75EE-60F9-F39B-4EC8313EC70D}" dt="2024-04-05T17:54:54.238" v="497" actId="14100"/>
          <ac:spMkLst>
            <pc:docMk/>
            <pc:sldMk cId="287856787" sldId="300"/>
            <ac:spMk id="141" creationId="{00000000-0000-0000-0000-000000000000}"/>
          </ac:spMkLst>
        </pc:spChg>
        <pc:spChg chg="mod">
          <ac:chgData name="ALEXANDRA MURARIU" userId="S::alexandra.murariu1@stud.ubbcluj.ro::c6f4fe8f-66d0-4b96-9b8f-55ed31b9ebde" providerId="AD" clId="Web-{78BADBF5-75EE-60F9-F39B-4EC8313EC70D}" dt="2024-04-05T17:56:21.022" v="510" actId="20577"/>
          <ac:spMkLst>
            <pc:docMk/>
            <pc:sldMk cId="287856787" sldId="300"/>
            <ac:spMk id="142" creationId="{00000000-0000-0000-0000-000000000000}"/>
          </ac:spMkLst>
        </pc:spChg>
        <pc:spChg chg="mod">
          <ac:chgData name="ALEXANDRA MURARIU" userId="S::alexandra.murariu1@stud.ubbcluj.ro::c6f4fe8f-66d0-4b96-9b8f-55ed31b9ebde" providerId="AD" clId="Web-{78BADBF5-75EE-60F9-F39B-4EC8313EC70D}" dt="2024-04-05T17:56:52.758" v="515" actId="20577"/>
          <ac:spMkLst>
            <pc:docMk/>
            <pc:sldMk cId="287856787" sldId="300"/>
            <ac:spMk id="143" creationId="{00000000-0000-0000-0000-000000000000}"/>
          </ac:spMkLst>
        </pc:spChg>
        <pc:picChg chg="del">
          <ac:chgData name="ALEXANDRA MURARIU" userId="S::alexandra.murariu1@stud.ubbcluj.ro::c6f4fe8f-66d0-4b96-9b8f-55ed31b9ebde" providerId="AD" clId="Web-{78BADBF5-75EE-60F9-F39B-4EC8313EC70D}" dt="2024-04-05T17:54:27.393" v="492"/>
          <ac:picMkLst>
            <pc:docMk/>
            <pc:sldMk cId="287856787" sldId="300"/>
            <ac:picMk id="2" creationId="{87F66700-9EB8-522C-EFCF-99ED82B3F0DE}"/>
          </ac:picMkLst>
        </pc:picChg>
        <pc:picChg chg="del mod">
          <ac:chgData name="ALEXANDRA MURARIU" userId="S::alexandra.murariu1@stud.ubbcluj.ro::c6f4fe8f-66d0-4b96-9b8f-55ed31b9ebde" providerId="AD" clId="Web-{78BADBF5-75EE-60F9-F39B-4EC8313EC70D}" dt="2024-04-05T17:55:38.568" v="502"/>
          <ac:picMkLst>
            <pc:docMk/>
            <pc:sldMk cId="287856787" sldId="300"/>
            <ac:picMk id="3" creationId="{CB2DD133-2E98-853C-7C63-143EB274FBE5}"/>
          </ac:picMkLst>
        </pc:picChg>
        <pc:picChg chg="del">
          <ac:chgData name="ALEXANDRA MURARIU" userId="S::alexandra.murariu1@stud.ubbcluj.ro::c6f4fe8f-66d0-4b96-9b8f-55ed31b9ebde" providerId="AD" clId="Web-{78BADBF5-75EE-60F9-F39B-4EC8313EC70D}" dt="2024-04-05T17:56:06.975" v="508"/>
          <ac:picMkLst>
            <pc:docMk/>
            <pc:sldMk cId="287856787" sldId="300"/>
            <ac:picMk id="4" creationId="{CFE97327-3AED-C927-33E6-219017D1B93C}"/>
          </ac:picMkLst>
        </pc:picChg>
        <pc:picChg chg="add mod">
          <ac:chgData name="ALEXANDRA MURARIU" userId="S::alexandra.murariu1@stud.ubbcluj.ro::c6f4fe8f-66d0-4b96-9b8f-55ed31b9ebde" providerId="AD" clId="Web-{78BADBF5-75EE-60F9-F39B-4EC8313EC70D}" dt="2024-04-05T17:57:36.072" v="525" actId="14100"/>
          <ac:picMkLst>
            <pc:docMk/>
            <pc:sldMk cId="287856787" sldId="300"/>
            <ac:picMk id="5" creationId="{872CBC77-6627-5BAB-2605-63AAAE739479}"/>
          </ac:picMkLst>
        </pc:picChg>
        <pc:picChg chg="add mod">
          <ac:chgData name="ALEXANDRA MURARIU" userId="S::alexandra.murariu1@stud.ubbcluj.ro::c6f4fe8f-66d0-4b96-9b8f-55ed31b9ebde" providerId="AD" clId="Web-{78BADBF5-75EE-60F9-F39B-4EC8313EC70D}" dt="2024-04-05T17:57:37.634" v="526" actId="1076"/>
          <ac:picMkLst>
            <pc:docMk/>
            <pc:sldMk cId="287856787" sldId="300"/>
            <ac:picMk id="6" creationId="{CECAF1A3-373F-360E-A0A2-0E5D6924365E}"/>
          </ac:picMkLst>
        </pc:picChg>
        <pc:picChg chg="add mod">
          <ac:chgData name="ALEXANDRA MURARIU" userId="S::alexandra.murariu1@stud.ubbcluj.ro::c6f4fe8f-66d0-4b96-9b8f-55ed31b9ebde" providerId="AD" clId="Web-{78BADBF5-75EE-60F9-F39B-4EC8313EC70D}" dt="2024-04-05T17:57:49.385" v="529" actId="14100"/>
          <ac:picMkLst>
            <pc:docMk/>
            <pc:sldMk cId="287856787" sldId="300"/>
            <ac:picMk id="7" creationId="{A7BC7E84-B9E9-292E-87AA-02A7B6D55A00}"/>
          </ac:picMkLst>
        </pc:picChg>
      </pc:sldChg>
      <pc:sldChg chg="addSp delSp modSp add replId">
        <pc:chgData name="ALEXANDRA MURARIU" userId="S::alexandra.murariu1@stud.ubbcluj.ro::c6f4fe8f-66d0-4b96-9b8f-55ed31b9ebde" providerId="AD" clId="Web-{78BADBF5-75EE-60F9-F39B-4EC8313EC70D}" dt="2024-04-05T18:04:02.069" v="604" actId="14100"/>
        <pc:sldMkLst>
          <pc:docMk/>
          <pc:sldMk cId="2614228864" sldId="302"/>
        </pc:sldMkLst>
        <pc:spChg chg="mod">
          <ac:chgData name="ALEXANDRA MURARIU" userId="S::alexandra.murariu1@stud.ubbcluj.ro::c6f4fe8f-66d0-4b96-9b8f-55ed31b9ebde" providerId="AD" clId="Web-{78BADBF5-75EE-60F9-F39B-4EC8313EC70D}" dt="2024-04-05T18:01:12.454" v="570" actId="20577"/>
          <ac:spMkLst>
            <pc:docMk/>
            <pc:sldMk cId="2614228864" sldId="302"/>
            <ac:spMk id="140" creationId="{00000000-0000-0000-0000-000000000000}"/>
          </ac:spMkLst>
        </pc:spChg>
        <pc:spChg chg="mod">
          <ac:chgData name="ALEXANDRA MURARIU" userId="S::alexandra.murariu1@stud.ubbcluj.ro::c6f4fe8f-66d0-4b96-9b8f-55ed31b9ebde" providerId="AD" clId="Web-{78BADBF5-75EE-60F9-F39B-4EC8313EC70D}" dt="2024-04-05T18:02:15.925" v="583" actId="20577"/>
          <ac:spMkLst>
            <pc:docMk/>
            <pc:sldMk cId="2614228864" sldId="302"/>
            <ac:spMk id="141" creationId="{00000000-0000-0000-0000-000000000000}"/>
          </ac:spMkLst>
        </pc:spChg>
        <pc:spChg chg="mod">
          <ac:chgData name="ALEXANDRA MURARIU" userId="S::alexandra.murariu1@stud.ubbcluj.ro::c6f4fe8f-66d0-4b96-9b8f-55ed31b9ebde" providerId="AD" clId="Web-{78BADBF5-75EE-60F9-F39B-4EC8313EC70D}" dt="2024-04-05T18:02:36.473" v="588" actId="20577"/>
          <ac:spMkLst>
            <pc:docMk/>
            <pc:sldMk cId="2614228864" sldId="302"/>
            <ac:spMk id="142" creationId="{00000000-0000-0000-0000-000000000000}"/>
          </ac:spMkLst>
        </pc:spChg>
        <pc:spChg chg="mod">
          <ac:chgData name="ALEXANDRA MURARIU" userId="S::alexandra.murariu1@stud.ubbcluj.ro::c6f4fe8f-66d0-4b96-9b8f-55ed31b9ebde" providerId="AD" clId="Web-{78BADBF5-75EE-60F9-F39B-4EC8313EC70D}" dt="2024-04-05T18:03:24.162" v="597" actId="1076"/>
          <ac:spMkLst>
            <pc:docMk/>
            <pc:sldMk cId="2614228864" sldId="302"/>
            <ac:spMk id="143" creationId="{00000000-0000-0000-0000-000000000000}"/>
          </ac:spMkLst>
        </pc:spChg>
        <pc:picChg chg="add mod">
          <ac:chgData name="ALEXANDRA MURARIU" userId="S::alexandra.murariu1@stud.ubbcluj.ro::c6f4fe8f-66d0-4b96-9b8f-55ed31b9ebde" providerId="AD" clId="Web-{78BADBF5-75EE-60F9-F39B-4EC8313EC70D}" dt="2024-04-05T18:03:52.100" v="602" actId="14100"/>
          <ac:picMkLst>
            <pc:docMk/>
            <pc:sldMk cId="2614228864" sldId="302"/>
            <ac:picMk id="2" creationId="{3C1BCAB7-60FB-F6CB-C3D1-382C5950EB19}"/>
          </ac:picMkLst>
        </pc:picChg>
        <pc:picChg chg="add mod">
          <ac:chgData name="ALEXANDRA MURARIU" userId="S::alexandra.murariu1@stud.ubbcluj.ro::c6f4fe8f-66d0-4b96-9b8f-55ed31b9ebde" providerId="AD" clId="Web-{78BADBF5-75EE-60F9-F39B-4EC8313EC70D}" dt="2024-04-05T18:04:02.069" v="604" actId="14100"/>
          <ac:picMkLst>
            <pc:docMk/>
            <pc:sldMk cId="2614228864" sldId="302"/>
            <ac:picMk id="3" creationId="{91E7E8FD-A2D6-4E45-F177-9454BF8DB650}"/>
          </ac:picMkLst>
        </pc:picChg>
        <pc:picChg chg="add mod">
          <ac:chgData name="ALEXANDRA MURARIU" userId="S::alexandra.murariu1@stud.ubbcluj.ro::c6f4fe8f-66d0-4b96-9b8f-55ed31b9ebde" providerId="AD" clId="Web-{78BADBF5-75EE-60F9-F39B-4EC8313EC70D}" dt="2024-04-05T18:03:47.772" v="601" actId="1076"/>
          <ac:picMkLst>
            <pc:docMk/>
            <pc:sldMk cId="2614228864" sldId="302"/>
            <ac:picMk id="4" creationId="{C647C94D-0F54-1592-820B-6952142C255C}"/>
          </ac:picMkLst>
        </pc:picChg>
        <pc:picChg chg="del">
          <ac:chgData name="ALEXANDRA MURARIU" userId="S::alexandra.murariu1@stud.ubbcluj.ro::c6f4fe8f-66d0-4b96-9b8f-55ed31b9ebde" providerId="AD" clId="Web-{78BADBF5-75EE-60F9-F39B-4EC8313EC70D}" dt="2024-04-05T18:01:23.345" v="575"/>
          <ac:picMkLst>
            <pc:docMk/>
            <pc:sldMk cId="2614228864" sldId="302"/>
            <ac:picMk id="5" creationId="{A3C0B0AD-36A0-6E87-B8F0-337725EAE2F2}"/>
          </ac:picMkLst>
        </pc:picChg>
      </pc:sldChg>
      <pc:sldChg chg="addSp delSp modSp add replId">
        <pc:chgData name="ALEXANDRA MURARIU" userId="S::alexandra.murariu1@stud.ubbcluj.ro::c6f4fe8f-66d0-4b96-9b8f-55ed31b9ebde" providerId="AD" clId="Web-{78BADBF5-75EE-60F9-F39B-4EC8313EC70D}" dt="2024-04-05T18:10:41.380" v="652" actId="14100"/>
        <pc:sldMkLst>
          <pc:docMk/>
          <pc:sldMk cId="3071303794" sldId="303"/>
        </pc:sldMkLst>
        <pc:spChg chg="mod">
          <ac:chgData name="ALEXANDRA MURARIU" userId="S::alexandra.murariu1@stud.ubbcluj.ro::c6f4fe8f-66d0-4b96-9b8f-55ed31b9ebde" providerId="AD" clId="Web-{78BADBF5-75EE-60F9-F39B-4EC8313EC70D}" dt="2024-04-05T18:07:45.108" v="617" actId="20577"/>
          <ac:spMkLst>
            <pc:docMk/>
            <pc:sldMk cId="3071303794" sldId="303"/>
            <ac:spMk id="140" creationId="{00000000-0000-0000-0000-000000000000}"/>
          </ac:spMkLst>
        </pc:spChg>
        <pc:spChg chg="mod">
          <ac:chgData name="ALEXANDRA MURARIU" userId="S::alexandra.murariu1@stud.ubbcluj.ro::c6f4fe8f-66d0-4b96-9b8f-55ed31b9ebde" providerId="AD" clId="Web-{78BADBF5-75EE-60F9-F39B-4EC8313EC70D}" dt="2024-04-05T18:07:48.858" v="620" actId="20577"/>
          <ac:spMkLst>
            <pc:docMk/>
            <pc:sldMk cId="3071303794" sldId="303"/>
            <ac:spMk id="141" creationId="{00000000-0000-0000-0000-000000000000}"/>
          </ac:spMkLst>
        </pc:spChg>
        <pc:spChg chg="mod">
          <ac:chgData name="ALEXANDRA MURARIU" userId="S::alexandra.murariu1@stud.ubbcluj.ro::c6f4fe8f-66d0-4b96-9b8f-55ed31b9ebde" providerId="AD" clId="Web-{78BADBF5-75EE-60F9-F39B-4EC8313EC70D}" dt="2024-04-05T18:08:21.109" v="622" actId="20577"/>
          <ac:spMkLst>
            <pc:docMk/>
            <pc:sldMk cId="3071303794" sldId="303"/>
            <ac:spMk id="142" creationId="{00000000-0000-0000-0000-000000000000}"/>
          </ac:spMkLst>
        </pc:spChg>
        <pc:spChg chg="mod">
          <ac:chgData name="ALEXANDRA MURARIU" userId="S::alexandra.murariu1@stud.ubbcluj.ro::c6f4fe8f-66d0-4b96-9b8f-55ed31b9ebde" providerId="AD" clId="Web-{78BADBF5-75EE-60F9-F39B-4EC8313EC70D}" dt="2024-04-05T18:08:24.172" v="625" actId="20577"/>
          <ac:spMkLst>
            <pc:docMk/>
            <pc:sldMk cId="3071303794" sldId="303"/>
            <ac:spMk id="143" creationId="{00000000-0000-0000-0000-000000000000}"/>
          </ac:spMkLst>
        </pc:spChg>
        <pc:picChg chg="del">
          <ac:chgData name="ALEXANDRA MURARIU" userId="S::alexandra.murariu1@stud.ubbcluj.ro::c6f4fe8f-66d0-4b96-9b8f-55ed31b9ebde" providerId="AD" clId="Web-{78BADBF5-75EE-60F9-F39B-4EC8313EC70D}" dt="2024-04-05T18:08:37.735" v="626"/>
          <ac:picMkLst>
            <pc:docMk/>
            <pc:sldMk cId="3071303794" sldId="303"/>
            <ac:picMk id="2" creationId="{3C1BCAB7-60FB-F6CB-C3D1-382C5950EB19}"/>
          </ac:picMkLst>
        </pc:picChg>
        <pc:picChg chg="del">
          <ac:chgData name="ALEXANDRA MURARIU" userId="S::alexandra.murariu1@stud.ubbcluj.ro::c6f4fe8f-66d0-4b96-9b8f-55ed31b9ebde" providerId="AD" clId="Web-{78BADBF5-75EE-60F9-F39B-4EC8313EC70D}" dt="2024-04-05T18:08:39.188" v="627"/>
          <ac:picMkLst>
            <pc:docMk/>
            <pc:sldMk cId="3071303794" sldId="303"/>
            <ac:picMk id="3" creationId="{91E7E8FD-A2D6-4E45-F177-9454BF8DB650}"/>
          </ac:picMkLst>
        </pc:picChg>
        <pc:picChg chg="del">
          <ac:chgData name="ALEXANDRA MURARIU" userId="S::alexandra.murariu1@stud.ubbcluj.ro::c6f4fe8f-66d0-4b96-9b8f-55ed31b9ebde" providerId="AD" clId="Web-{78BADBF5-75EE-60F9-F39B-4EC8313EC70D}" dt="2024-04-05T18:08:40.595" v="628"/>
          <ac:picMkLst>
            <pc:docMk/>
            <pc:sldMk cId="3071303794" sldId="303"/>
            <ac:picMk id="4" creationId="{C647C94D-0F54-1592-820B-6952142C255C}"/>
          </ac:picMkLst>
        </pc:picChg>
        <pc:picChg chg="add mod">
          <ac:chgData name="ALEXANDRA MURARIU" userId="S::alexandra.murariu1@stud.ubbcluj.ro::c6f4fe8f-66d0-4b96-9b8f-55ed31b9ebde" providerId="AD" clId="Web-{78BADBF5-75EE-60F9-F39B-4EC8313EC70D}" dt="2024-04-05T18:10:19.098" v="645" actId="14100"/>
          <ac:picMkLst>
            <pc:docMk/>
            <pc:sldMk cId="3071303794" sldId="303"/>
            <ac:picMk id="5" creationId="{7FAF33A0-C225-7DB0-D4EB-EC30A838951C}"/>
          </ac:picMkLst>
        </pc:picChg>
        <pc:picChg chg="add mod">
          <ac:chgData name="ALEXANDRA MURARIU" userId="S::alexandra.murariu1@stud.ubbcluj.ro::c6f4fe8f-66d0-4b96-9b8f-55ed31b9ebde" providerId="AD" clId="Web-{78BADBF5-75EE-60F9-F39B-4EC8313EC70D}" dt="2024-04-05T18:10:41.380" v="652" actId="14100"/>
          <ac:picMkLst>
            <pc:docMk/>
            <pc:sldMk cId="3071303794" sldId="303"/>
            <ac:picMk id="6" creationId="{3632129D-AC2E-8C86-8D3E-DEBAA58FD69C}"/>
          </ac:picMkLst>
        </pc:picChg>
        <pc:picChg chg="add mod">
          <ac:chgData name="ALEXANDRA MURARIU" userId="S::alexandra.murariu1@stud.ubbcluj.ro::c6f4fe8f-66d0-4b96-9b8f-55ed31b9ebde" providerId="AD" clId="Web-{78BADBF5-75EE-60F9-F39B-4EC8313EC70D}" dt="2024-04-05T18:10:37.864" v="651" actId="14100"/>
          <ac:picMkLst>
            <pc:docMk/>
            <pc:sldMk cId="3071303794" sldId="303"/>
            <ac:picMk id="7" creationId="{65B248E3-9F75-7975-6055-C79668289DD3}"/>
          </ac:picMkLst>
        </pc:picChg>
      </pc:sldChg>
      <pc:sldChg chg="addSp delSp modSp add replId">
        <pc:chgData name="ALEXANDRA MURARIU" userId="S::alexandra.murariu1@stud.ubbcluj.ro::c6f4fe8f-66d0-4b96-9b8f-55ed31b9ebde" providerId="AD" clId="Web-{78BADBF5-75EE-60F9-F39B-4EC8313EC70D}" dt="2024-04-05T18:15:40.734" v="689" actId="14100"/>
        <pc:sldMkLst>
          <pc:docMk/>
          <pc:sldMk cId="1310669013" sldId="305"/>
        </pc:sldMkLst>
        <pc:spChg chg="mod">
          <ac:chgData name="ALEXANDRA MURARIU" userId="S::alexandra.murariu1@stud.ubbcluj.ro::c6f4fe8f-66d0-4b96-9b8f-55ed31b9ebde" providerId="AD" clId="Web-{78BADBF5-75EE-60F9-F39B-4EC8313EC70D}" dt="2024-04-05T18:13:32.730" v="663" actId="20577"/>
          <ac:spMkLst>
            <pc:docMk/>
            <pc:sldMk cId="1310669013" sldId="305"/>
            <ac:spMk id="140" creationId="{00000000-0000-0000-0000-000000000000}"/>
          </ac:spMkLst>
        </pc:spChg>
        <pc:picChg chg="add mod">
          <ac:chgData name="ALEXANDRA MURARIU" userId="S::alexandra.murariu1@stud.ubbcluj.ro::c6f4fe8f-66d0-4b96-9b8f-55ed31b9ebde" providerId="AD" clId="Web-{78BADBF5-75EE-60F9-F39B-4EC8313EC70D}" dt="2024-04-05T18:15:33.015" v="687" actId="14100"/>
          <ac:picMkLst>
            <pc:docMk/>
            <pc:sldMk cId="1310669013" sldId="305"/>
            <ac:picMk id="2" creationId="{EFCCA7B5-67D5-8946-5DF6-B2DB3085520E}"/>
          </ac:picMkLst>
        </pc:picChg>
        <pc:picChg chg="add mod">
          <ac:chgData name="ALEXANDRA MURARIU" userId="S::alexandra.murariu1@stud.ubbcluj.ro::c6f4fe8f-66d0-4b96-9b8f-55ed31b9ebde" providerId="AD" clId="Web-{78BADBF5-75EE-60F9-F39B-4EC8313EC70D}" dt="2024-04-05T18:15:40.734" v="689" actId="14100"/>
          <ac:picMkLst>
            <pc:docMk/>
            <pc:sldMk cId="1310669013" sldId="305"/>
            <ac:picMk id="3" creationId="{054D6C38-C5E0-83D5-0F7E-8E92B21F8333}"/>
          </ac:picMkLst>
        </pc:picChg>
        <pc:picChg chg="add mod">
          <ac:chgData name="ALEXANDRA MURARIU" userId="S::alexandra.murariu1@stud.ubbcluj.ro::c6f4fe8f-66d0-4b96-9b8f-55ed31b9ebde" providerId="AD" clId="Web-{78BADBF5-75EE-60F9-F39B-4EC8313EC70D}" dt="2024-04-05T18:15:19.093" v="683" actId="1076"/>
          <ac:picMkLst>
            <pc:docMk/>
            <pc:sldMk cId="1310669013" sldId="305"/>
            <ac:picMk id="4" creationId="{7F2AF8A2-F372-6CFD-E13E-3584C9885039}"/>
          </ac:picMkLst>
        </pc:picChg>
        <pc:picChg chg="del">
          <ac:chgData name="ALEXANDRA MURARIU" userId="S::alexandra.murariu1@stud.ubbcluj.ro::c6f4fe8f-66d0-4b96-9b8f-55ed31b9ebde" providerId="AD" clId="Web-{78BADBF5-75EE-60F9-F39B-4EC8313EC70D}" dt="2024-04-05T18:13:54.871" v="664"/>
          <ac:picMkLst>
            <pc:docMk/>
            <pc:sldMk cId="1310669013" sldId="305"/>
            <ac:picMk id="6" creationId="{0E3DE8FA-195A-7504-F3B3-1AD0E1F08827}"/>
          </ac:picMkLst>
        </pc:picChg>
        <pc:picChg chg="del">
          <ac:chgData name="ALEXANDRA MURARIU" userId="S::alexandra.murariu1@stud.ubbcluj.ro::c6f4fe8f-66d0-4b96-9b8f-55ed31b9ebde" providerId="AD" clId="Web-{78BADBF5-75EE-60F9-F39B-4EC8313EC70D}" dt="2024-04-05T18:14:12.762" v="670"/>
          <ac:picMkLst>
            <pc:docMk/>
            <pc:sldMk cId="1310669013" sldId="305"/>
            <ac:picMk id="7" creationId="{572F9984-2C1B-0379-6DD0-29E823BEA81A}"/>
          </ac:picMkLst>
        </pc:picChg>
        <pc:picChg chg="del">
          <ac:chgData name="ALEXANDRA MURARIU" userId="S::alexandra.murariu1@stud.ubbcluj.ro::c6f4fe8f-66d0-4b96-9b8f-55ed31b9ebde" providerId="AD" clId="Web-{78BADBF5-75EE-60F9-F39B-4EC8313EC70D}" dt="2024-04-05T18:14:43.498" v="676"/>
          <ac:picMkLst>
            <pc:docMk/>
            <pc:sldMk cId="1310669013" sldId="305"/>
            <ac:picMk id="8" creationId="{5C7D336C-24B3-3BEB-BAF7-0C722A69B1AD}"/>
          </ac:picMkLst>
        </pc:picChg>
      </pc:sldChg>
      <pc:sldChg chg="addSp delSp modSp add replId">
        <pc:chgData name="ALEXANDRA MURARIU" userId="S::alexandra.murariu1@stud.ubbcluj.ro::c6f4fe8f-66d0-4b96-9b8f-55ed31b9ebde" providerId="AD" clId="Web-{78BADBF5-75EE-60F9-F39B-4EC8313EC70D}" dt="2024-04-05T18:18:56.913" v="751" actId="14100"/>
        <pc:sldMkLst>
          <pc:docMk/>
          <pc:sldMk cId="3778558988" sldId="307"/>
        </pc:sldMkLst>
        <pc:spChg chg="mod">
          <ac:chgData name="ALEXANDRA MURARIU" userId="S::alexandra.murariu1@stud.ubbcluj.ro::c6f4fe8f-66d0-4b96-9b8f-55ed31b9ebde" providerId="AD" clId="Web-{78BADBF5-75EE-60F9-F39B-4EC8313EC70D}" dt="2024-04-05T18:17:05.909" v="728" actId="20577"/>
          <ac:spMkLst>
            <pc:docMk/>
            <pc:sldMk cId="3778558988" sldId="307"/>
            <ac:spMk id="140" creationId="{00000000-0000-0000-0000-000000000000}"/>
          </ac:spMkLst>
        </pc:spChg>
        <pc:picChg chg="del">
          <ac:chgData name="ALEXANDRA MURARIU" userId="S::alexandra.murariu1@stud.ubbcluj.ro::c6f4fe8f-66d0-4b96-9b8f-55ed31b9ebde" providerId="AD" clId="Web-{78BADBF5-75EE-60F9-F39B-4EC8313EC70D}" dt="2024-04-05T18:16:14.157" v="691"/>
          <ac:picMkLst>
            <pc:docMk/>
            <pc:sldMk cId="3778558988" sldId="307"/>
            <ac:picMk id="2" creationId="{5BFBED7D-3564-0663-2DE6-09416001AADF}"/>
          </ac:picMkLst>
        </pc:picChg>
        <pc:picChg chg="del">
          <ac:chgData name="ALEXANDRA MURARIU" userId="S::alexandra.murariu1@stud.ubbcluj.ro::c6f4fe8f-66d0-4b96-9b8f-55ed31b9ebde" providerId="AD" clId="Web-{78BADBF5-75EE-60F9-F39B-4EC8313EC70D}" dt="2024-04-05T18:16:15.345" v="692"/>
          <ac:picMkLst>
            <pc:docMk/>
            <pc:sldMk cId="3778558988" sldId="307"/>
            <ac:picMk id="3" creationId="{26CEC159-D9B8-39D2-FCE8-44359C3768AB}"/>
          </ac:picMkLst>
        </pc:picChg>
        <pc:picChg chg="del">
          <ac:chgData name="ALEXANDRA MURARIU" userId="S::alexandra.murariu1@stud.ubbcluj.ro::c6f4fe8f-66d0-4b96-9b8f-55ed31b9ebde" providerId="AD" clId="Web-{78BADBF5-75EE-60F9-F39B-4EC8313EC70D}" dt="2024-04-05T18:16:16.954" v="693"/>
          <ac:picMkLst>
            <pc:docMk/>
            <pc:sldMk cId="3778558988" sldId="307"/>
            <ac:picMk id="4" creationId="{42B6D227-BB16-2976-4A3B-50791E7491A1}"/>
          </ac:picMkLst>
        </pc:picChg>
        <pc:picChg chg="add mod">
          <ac:chgData name="ALEXANDRA MURARIU" userId="S::alexandra.murariu1@stud.ubbcluj.ro::c6f4fe8f-66d0-4b96-9b8f-55ed31b9ebde" providerId="AD" clId="Web-{78BADBF5-75EE-60F9-F39B-4EC8313EC70D}" dt="2024-04-05T18:18:30.537" v="745" actId="1076"/>
          <ac:picMkLst>
            <pc:docMk/>
            <pc:sldMk cId="3778558988" sldId="307"/>
            <ac:picMk id="5" creationId="{24233F3B-9A2A-8296-32E2-13C2D314076B}"/>
          </ac:picMkLst>
        </pc:picChg>
        <pc:picChg chg="add mod">
          <ac:chgData name="ALEXANDRA MURARIU" userId="S::alexandra.murariu1@stud.ubbcluj.ro::c6f4fe8f-66d0-4b96-9b8f-55ed31b9ebde" providerId="AD" clId="Web-{78BADBF5-75EE-60F9-F39B-4EC8313EC70D}" dt="2024-04-05T18:18:32.584" v="746" actId="1076"/>
          <ac:picMkLst>
            <pc:docMk/>
            <pc:sldMk cId="3778558988" sldId="307"/>
            <ac:picMk id="6" creationId="{F1A1DAEA-F605-4C70-5072-38F5B43A6985}"/>
          </ac:picMkLst>
        </pc:picChg>
        <pc:picChg chg="add mod">
          <ac:chgData name="ALEXANDRA MURARIU" userId="S::alexandra.murariu1@stud.ubbcluj.ro::c6f4fe8f-66d0-4b96-9b8f-55ed31b9ebde" providerId="AD" clId="Web-{78BADBF5-75EE-60F9-F39B-4EC8313EC70D}" dt="2024-04-05T18:18:56.913" v="751" actId="14100"/>
          <ac:picMkLst>
            <pc:docMk/>
            <pc:sldMk cId="3778558988" sldId="307"/>
            <ac:picMk id="7" creationId="{739ED726-7F4A-B0ED-A817-367BE22A7494}"/>
          </ac:picMkLst>
        </pc:picChg>
      </pc:sldChg>
      <pc:sldChg chg="addSp delSp modSp add replId">
        <pc:chgData name="ALEXANDRA MURARIU" userId="S::alexandra.murariu1@stud.ubbcluj.ro::c6f4fe8f-66d0-4b96-9b8f-55ed31b9ebde" providerId="AD" clId="Web-{78BADBF5-75EE-60F9-F39B-4EC8313EC70D}" dt="2024-04-05T18:32:04.768" v="1422" actId="20577"/>
        <pc:sldMkLst>
          <pc:docMk/>
          <pc:sldMk cId="3220851540" sldId="309"/>
        </pc:sldMkLst>
        <pc:spChg chg="add del mod">
          <ac:chgData name="ALEXANDRA MURARIU" userId="S::alexandra.murariu1@stud.ubbcluj.ro::c6f4fe8f-66d0-4b96-9b8f-55ed31b9ebde" providerId="AD" clId="Web-{78BADBF5-75EE-60F9-F39B-4EC8313EC70D}" dt="2024-04-05T18:29:06.199" v="1050"/>
          <ac:spMkLst>
            <pc:docMk/>
            <pc:sldMk cId="3220851540" sldId="309"/>
            <ac:spMk id="3" creationId="{38A0FA96-1D65-D39A-2804-A4A20D7F831D}"/>
          </ac:spMkLst>
        </pc:spChg>
        <pc:spChg chg="add del mod">
          <ac:chgData name="ALEXANDRA MURARIU" userId="S::alexandra.murariu1@stud.ubbcluj.ro::c6f4fe8f-66d0-4b96-9b8f-55ed31b9ebde" providerId="AD" clId="Web-{78BADBF5-75EE-60F9-F39B-4EC8313EC70D}" dt="2024-04-05T18:29:11.543" v="1052"/>
          <ac:spMkLst>
            <pc:docMk/>
            <pc:sldMk cId="3220851540" sldId="309"/>
            <ac:spMk id="8" creationId="{8EAB96C7-3F88-A5CD-1DBF-FEA7A6CAA618}"/>
          </ac:spMkLst>
        </pc:spChg>
        <pc:spChg chg="add del mod">
          <ac:chgData name="ALEXANDRA MURARIU" userId="S::alexandra.murariu1@stud.ubbcluj.ro::c6f4fe8f-66d0-4b96-9b8f-55ed31b9ebde" providerId="AD" clId="Web-{78BADBF5-75EE-60F9-F39B-4EC8313EC70D}" dt="2024-04-05T18:29:08.434" v="1051"/>
          <ac:spMkLst>
            <pc:docMk/>
            <pc:sldMk cId="3220851540" sldId="309"/>
            <ac:spMk id="10" creationId="{CBC41DF5-3A05-B27E-744A-047796A3E20A}"/>
          </ac:spMkLst>
        </pc:spChg>
        <pc:spChg chg="add mod">
          <ac:chgData name="ALEXANDRA MURARIU" userId="S::alexandra.murariu1@stud.ubbcluj.ro::c6f4fe8f-66d0-4b96-9b8f-55ed31b9ebde" providerId="AD" clId="Web-{78BADBF5-75EE-60F9-F39B-4EC8313EC70D}" dt="2024-04-05T18:32:04.768" v="1422" actId="20577"/>
          <ac:spMkLst>
            <pc:docMk/>
            <pc:sldMk cId="3220851540" sldId="309"/>
            <ac:spMk id="11" creationId="{F8E09AD5-31AA-5F38-B831-BDF95B773106}"/>
          </ac:spMkLst>
        </pc:spChg>
        <pc:spChg chg="mod">
          <ac:chgData name="ALEXANDRA MURARIU" userId="S::alexandra.murariu1@stud.ubbcluj.ro::c6f4fe8f-66d0-4b96-9b8f-55ed31b9ebde" providerId="AD" clId="Web-{78BADBF5-75EE-60F9-F39B-4EC8313EC70D}" dt="2024-04-05T18:29:36.044" v="1095" actId="20577"/>
          <ac:spMkLst>
            <pc:docMk/>
            <pc:sldMk cId="3220851540" sldId="309"/>
            <ac:spMk id="140" creationId="{00000000-0000-0000-0000-000000000000}"/>
          </ac:spMkLst>
        </pc:spChg>
        <pc:spChg chg="del">
          <ac:chgData name="ALEXANDRA MURARIU" userId="S::alexandra.murariu1@stud.ubbcluj.ro::c6f4fe8f-66d0-4b96-9b8f-55ed31b9ebde" providerId="AD" clId="Web-{78BADBF5-75EE-60F9-F39B-4EC8313EC70D}" dt="2024-04-05T18:28:59.559" v="1049"/>
          <ac:spMkLst>
            <pc:docMk/>
            <pc:sldMk cId="3220851540" sldId="309"/>
            <ac:spMk id="141" creationId="{00000000-0000-0000-0000-000000000000}"/>
          </ac:spMkLst>
        </pc:spChg>
        <pc:spChg chg="del mod">
          <ac:chgData name="ALEXANDRA MURARIU" userId="S::alexandra.murariu1@stud.ubbcluj.ro::c6f4fe8f-66d0-4b96-9b8f-55ed31b9ebde" providerId="AD" clId="Web-{78BADBF5-75EE-60F9-F39B-4EC8313EC70D}" dt="2024-04-05T18:28:53.605" v="1047"/>
          <ac:spMkLst>
            <pc:docMk/>
            <pc:sldMk cId="3220851540" sldId="309"/>
            <ac:spMk id="142" creationId="{00000000-0000-0000-0000-000000000000}"/>
          </ac:spMkLst>
        </pc:spChg>
        <pc:spChg chg="del">
          <ac:chgData name="ALEXANDRA MURARIU" userId="S::alexandra.murariu1@stud.ubbcluj.ro::c6f4fe8f-66d0-4b96-9b8f-55ed31b9ebde" providerId="AD" clId="Web-{78BADBF5-75EE-60F9-F39B-4EC8313EC70D}" dt="2024-04-05T18:28:55.965" v="1048"/>
          <ac:spMkLst>
            <pc:docMk/>
            <pc:sldMk cId="3220851540" sldId="309"/>
            <ac:spMk id="143" creationId="{00000000-0000-0000-0000-000000000000}"/>
          </ac:spMkLst>
        </pc:spChg>
        <pc:picChg chg="del">
          <ac:chgData name="ALEXANDRA MURARIU" userId="S::alexandra.murariu1@stud.ubbcluj.ro::c6f4fe8f-66d0-4b96-9b8f-55ed31b9ebde" providerId="AD" clId="Web-{78BADBF5-75EE-60F9-F39B-4EC8313EC70D}" dt="2024-04-05T18:28:46.621" v="1042"/>
          <ac:picMkLst>
            <pc:docMk/>
            <pc:sldMk cId="3220851540" sldId="309"/>
            <ac:picMk id="5" creationId="{B8624553-E746-89EA-B298-A1AEB0F383B8}"/>
          </ac:picMkLst>
        </pc:picChg>
        <pc:picChg chg="del">
          <ac:chgData name="ALEXANDRA MURARIU" userId="S::alexandra.murariu1@stud.ubbcluj.ro::c6f4fe8f-66d0-4b96-9b8f-55ed31b9ebde" providerId="AD" clId="Web-{78BADBF5-75EE-60F9-F39B-4EC8313EC70D}" dt="2024-04-05T18:28:47.449" v="1043"/>
          <ac:picMkLst>
            <pc:docMk/>
            <pc:sldMk cId="3220851540" sldId="309"/>
            <ac:picMk id="6" creationId="{7E99DE74-F2CE-B4CD-4C71-A4B720AA703A}"/>
          </ac:picMkLst>
        </pc:picChg>
        <pc:picChg chg="del">
          <ac:chgData name="ALEXANDRA MURARIU" userId="S::alexandra.murariu1@stud.ubbcluj.ro::c6f4fe8f-66d0-4b96-9b8f-55ed31b9ebde" providerId="AD" clId="Web-{78BADBF5-75EE-60F9-F39B-4EC8313EC70D}" dt="2024-04-05T18:28:48.746" v="1044"/>
          <ac:picMkLst>
            <pc:docMk/>
            <pc:sldMk cId="3220851540" sldId="309"/>
            <ac:picMk id="7" creationId="{8C237710-7A04-1FB7-27D4-703BC7AFFF7F}"/>
          </ac:picMkLst>
        </pc:picChg>
      </pc:sldChg>
    </pc:docChg>
  </pc:docChgLst>
  <pc:docChgLst>
    <pc:chgData name="BIANCA-ȘTEFANIA MUNTEANU" userId="S::bianca.stefania.munteanu@stud.ubbcluj.ro::87b722a4-5f2d-474e-80d0-a0df97a7a782" providerId="AD" clId="Web-{5FB9DD75-0C8E-6C90-DC2D-4114D3772EE8}"/>
    <pc:docChg chg="addSld modSld sldOrd">
      <pc:chgData name="BIANCA-ȘTEFANIA MUNTEANU" userId="S::bianca.stefania.munteanu@stud.ubbcluj.ro::87b722a4-5f2d-474e-80d0-a0df97a7a782" providerId="AD" clId="Web-{5FB9DD75-0C8E-6C90-DC2D-4114D3772EE8}" dt="2024-04-05T18:24:22.928" v="173" actId="1076"/>
      <pc:docMkLst>
        <pc:docMk/>
      </pc:docMkLst>
      <pc:sldChg chg="modSp">
        <pc:chgData name="BIANCA-ȘTEFANIA MUNTEANU" userId="S::bianca.stefania.munteanu@stud.ubbcluj.ro::87b722a4-5f2d-474e-80d0-a0df97a7a782" providerId="AD" clId="Web-{5FB9DD75-0C8E-6C90-DC2D-4114D3772EE8}" dt="2024-04-05T18:22:33.175" v="113" actId="20577"/>
        <pc:sldMkLst>
          <pc:docMk/>
          <pc:sldMk cId="287856787" sldId="300"/>
        </pc:sldMkLst>
        <pc:spChg chg="mod">
          <ac:chgData name="BIANCA-ȘTEFANIA MUNTEANU" userId="S::bianca.stefania.munteanu@stud.ubbcluj.ro::87b722a4-5f2d-474e-80d0-a0df97a7a782" providerId="AD" clId="Web-{5FB9DD75-0C8E-6C90-DC2D-4114D3772EE8}" dt="2024-04-05T18:22:33.175" v="113" actId="20577"/>
          <ac:spMkLst>
            <pc:docMk/>
            <pc:sldMk cId="287856787" sldId="300"/>
            <ac:spMk id="140" creationId="{00000000-0000-0000-0000-000000000000}"/>
          </ac:spMkLst>
        </pc:spChg>
      </pc:sldChg>
      <pc:sldChg chg="modSp">
        <pc:chgData name="BIANCA-ȘTEFANIA MUNTEANU" userId="S::bianca.stefania.munteanu@stud.ubbcluj.ro::87b722a4-5f2d-474e-80d0-a0df97a7a782" providerId="AD" clId="Web-{5FB9DD75-0C8E-6C90-DC2D-4114D3772EE8}" dt="2024-04-05T18:22:35.769" v="115" actId="20577"/>
        <pc:sldMkLst>
          <pc:docMk/>
          <pc:sldMk cId="1246569952" sldId="301"/>
        </pc:sldMkLst>
        <pc:spChg chg="mod">
          <ac:chgData name="BIANCA-ȘTEFANIA MUNTEANU" userId="S::bianca.stefania.munteanu@stud.ubbcluj.ro::87b722a4-5f2d-474e-80d0-a0df97a7a782" providerId="AD" clId="Web-{5FB9DD75-0C8E-6C90-DC2D-4114D3772EE8}" dt="2024-04-05T18:22:35.769" v="115" actId="20577"/>
          <ac:spMkLst>
            <pc:docMk/>
            <pc:sldMk cId="1246569952" sldId="301"/>
            <ac:spMk id="140" creationId="{00000000-0000-0000-0000-000000000000}"/>
          </ac:spMkLst>
        </pc:spChg>
      </pc:sldChg>
      <pc:sldChg chg="modSp">
        <pc:chgData name="BIANCA-ȘTEFANIA MUNTEANU" userId="S::bianca.stefania.munteanu@stud.ubbcluj.ro::87b722a4-5f2d-474e-80d0-a0df97a7a782" providerId="AD" clId="Web-{5FB9DD75-0C8E-6C90-DC2D-4114D3772EE8}" dt="2024-04-05T18:22:39.894" v="117" actId="20577"/>
        <pc:sldMkLst>
          <pc:docMk/>
          <pc:sldMk cId="2614228864" sldId="302"/>
        </pc:sldMkLst>
        <pc:spChg chg="mod">
          <ac:chgData name="BIANCA-ȘTEFANIA MUNTEANU" userId="S::bianca.stefania.munteanu@stud.ubbcluj.ro::87b722a4-5f2d-474e-80d0-a0df97a7a782" providerId="AD" clId="Web-{5FB9DD75-0C8E-6C90-DC2D-4114D3772EE8}" dt="2024-04-05T18:22:39.894" v="117" actId="20577"/>
          <ac:spMkLst>
            <pc:docMk/>
            <pc:sldMk cId="2614228864" sldId="302"/>
            <ac:spMk id="140" creationId="{00000000-0000-0000-0000-000000000000}"/>
          </ac:spMkLst>
        </pc:spChg>
      </pc:sldChg>
      <pc:sldChg chg="addSp modSp">
        <pc:chgData name="BIANCA-ȘTEFANIA MUNTEANU" userId="S::bianca.stefania.munteanu@stud.ubbcluj.ro::87b722a4-5f2d-474e-80d0-a0df97a7a782" providerId="AD" clId="Web-{5FB9DD75-0C8E-6C90-DC2D-4114D3772EE8}" dt="2024-04-05T18:24:22.928" v="173" actId="1076"/>
        <pc:sldMkLst>
          <pc:docMk/>
          <pc:sldMk cId="3071303794" sldId="303"/>
        </pc:sldMkLst>
        <pc:spChg chg="add mod">
          <ac:chgData name="BIANCA-ȘTEFANIA MUNTEANU" userId="S::bianca.stefania.munteanu@stud.ubbcluj.ro::87b722a4-5f2d-474e-80d0-a0df97a7a782" providerId="AD" clId="Web-{5FB9DD75-0C8E-6C90-DC2D-4114D3772EE8}" dt="2024-04-05T18:24:20.131" v="172" actId="1076"/>
          <ac:spMkLst>
            <pc:docMk/>
            <pc:sldMk cId="3071303794" sldId="303"/>
            <ac:spMk id="2" creationId="{BFF8DFD1-9292-11B7-7AB7-0619BEDC7D5A}"/>
          </ac:spMkLst>
        </pc:spChg>
        <pc:spChg chg="mod">
          <ac:chgData name="BIANCA-ȘTEFANIA MUNTEANU" userId="S::bianca.stefania.munteanu@stud.ubbcluj.ro::87b722a4-5f2d-474e-80d0-a0df97a7a782" providerId="AD" clId="Web-{5FB9DD75-0C8E-6C90-DC2D-4114D3772EE8}" dt="2024-04-05T18:24:22.928" v="173" actId="1076"/>
          <ac:spMkLst>
            <pc:docMk/>
            <pc:sldMk cId="3071303794" sldId="303"/>
            <ac:spMk id="140" creationId="{00000000-0000-0000-0000-000000000000}"/>
          </ac:spMkLst>
        </pc:spChg>
        <pc:spChg chg="mod">
          <ac:chgData name="BIANCA-ȘTEFANIA MUNTEANU" userId="S::bianca.stefania.munteanu@stud.ubbcluj.ro::87b722a4-5f2d-474e-80d0-a0df97a7a782" providerId="AD" clId="Web-{5FB9DD75-0C8E-6C90-DC2D-4114D3772EE8}" dt="2024-04-05T18:23:28.692" v="151" actId="1076"/>
          <ac:spMkLst>
            <pc:docMk/>
            <pc:sldMk cId="3071303794" sldId="303"/>
            <ac:spMk id="141" creationId="{00000000-0000-0000-0000-000000000000}"/>
          </ac:spMkLst>
        </pc:spChg>
        <pc:spChg chg="mod">
          <ac:chgData name="BIANCA-ȘTEFANIA MUNTEANU" userId="S::bianca.stefania.munteanu@stud.ubbcluj.ro::87b722a4-5f2d-474e-80d0-a0df97a7a782" providerId="AD" clId="Web-{5FB9DD75-0C8E-6C90-DC2D-4114D3772EE8}" dt="2024-04-05T18:23:54.459" v="161" actId="1076"/>
          <ac:spMkLst>
            <pc:docMk/>
            <pc:sldMk cId="3071303794" sldId="303"/>
            <ac:spMk id="142" creationId="{00000000-0000-0000-0000-000000000000}"/>
          </ac:spMkLst>
        </pc:spChg>
        <pc:spChg chg="mod">
          <ac:chgData name="BIANCA-ȘTEFANIA MUNTEANU" userId="S::bianca.stefania.munteanu@stud.ubbcluj.ro::87b722a4-5f2d-474e-80d0-a0df97a7a782" providerId="AD" clId="Web-{5FB9DD75-0C8E-6C90-DC2D-4114D3772EE8}" dt="2024-04-05T18:24:06.318" v="166" actId="1076"/>
          <ac:spMkLst>
            <pc:docMk/>
            <pc:sldMk cId="3071303794" sldId="303"/>
            <ac:spMk id="143" creationId="{00000000-0000-0000-0000-000000000000}"/>
          </ac:spMkLst>
        </pc:spChg>
      </pc:sldChg>
      <pc:sldChg chg="modSp">
        <pc:chgData name="BIANCA-ȘTEFANIA MUNTEANU" userId="S::bianca.stefania.munteanu@stud.ubbcluj.ro::87b722a4-5f2d-474e-80d0-a0df97a7a782" providerId="AD" clId="Web-{5FB9DD75-0C8E-6C90-DC2D-4114D3772EE8}" dt="2024-04-05T18:13:36.376" v="10" actId="1076"/>
        <pc:sldMkLst>
          <pc:docMk/>
          <pc:sldMk cId="315635224" sldId="304"/>
        </pc:sldMkLst>
        <pc:spChg chg="mod">
          <ac:chgData name="BIANCA-ȘTEFANIA MUNTEANU" userId="S::bianca.stefania.munteanu@stud.ubbcluj.ro::87b722a4-5f2d-474e-80d0-a0df97a7a782" providerId="AD" clId="Web-{5FB9DD75-0C8E-6C90-DC2D-4114D3772EE8}" dt="2024-04-05T18:13:36.376" v="10" actId="1076"/>
          <ac:spMkLst>
            <pc:docMk/>
            <pc:sldMk cId="315635224" sldId="304"/>
            <ac:spMk id="141" creationId="{00000000-0000-0000-0000-000000000000}"/>
          </ac:spMkLst>
        </pc:spChg>
        <pc:spChg chg="mod">
          <ac:chgData name="BIANCA-ȘTEFANIA MUNTEANU" userId="S::bianca.stefania.munteanu@stud.ubbcluj.ro::87b722a4-5f2d-474e-80d0-a0df97a7a782" providerId="AD" clId="Web-{5FB9DD75-0C8E-6C90-DC2D-4114D3772EE8}" dt="2024-04-05T18:13:22.141" v="7" actId="1076"/>
          <ac:spMkLst>
            <pc:docMk/>
            <pc:sldMk cId="315635224" sldId="304"/>
            <ac:spMk id="142" creationId="{00000000-0000-0000-0000-000000000000}"/>
          </ac:spMkLst>
        </pc:spChg>
        <pc:spChg chg="mod">
          <ac:chgData name="BIANCA-ȘTEFANIA MUNTEANU" userId="S::bianca.stefania.munteanu@stud.ubbcluj.ro::87b722a4-5f2d-474e-80d0-a0df97a7a782" providerId="AD" clId="Web-{5FB9DD75-0C8E-6C90-DC2D-4114D3772EE8}" dt="2024-04-05T18:13:29.689" v="9" actId="1076"/>
          <ac:spMkLst>
            <pc:docMk/>
            <pc:sldMk cId="315635224" sldId="304"/>
            <ac:spMk id="143" creationId="{00000000-0000-0000-0000-000000000000}"/>
          </ac:spMkLst>
        </pc:spChg>
        <pc:picChg chg="mod">
          <ac:chgData name="BIANCA-ȘTEFANIA MUNTEANU" userId="S::bianca.stefania.munteanu@stud.ubbcluj.ro::87b722a4-5f2d-474e-80d0-a0df97a7a782" providerId="AD" clId="Web-{5FB9DD75-0C8E-6C90-DC2D-4114D3772EE8}" dt="2024-04-05T18:13:03.047" v="3" actId="1076"/>
          <ac:picMkLst>
            <pc:docMk/>
            <pc:sldMk cId="315635224" sldId="304"/>
            <ac:picMk id="6" creationId="{0E3DE8FA-195A-7504-F3B3-1AD0E1F08827}"/>
          </ac:picMkLst>
        </pc:picChg>
        <pc:picChg chg="mod">
          <ac:chgData name="BIANCA-ȘTEFANIA MUNTEANU" userId="S::bianca.stefania.munteanu@stud.ubbcluj.ro::87b722a4-5f2d-474e-80d0-a0df97a7a782" providerId="AD" clId="Web-{5FB9DD75-0C8E-6C90-DC2D-4114D3772EE8}" dt="2024-04-05T18:13:04.672" v="4" actId="1076"/>
          <ac:picMkLst>
            <pc:docMk/>
            <pc:sldMk cId="315635224" sldId="304"/>
            <ac:picMk id="7" creationId="{572F9984-2C1B-0379-6DD0-29E823BEA81A}"/>
          </ac:picMkLst>
        </pc:picChg>
        <pc:picChg chg="mod">
          <ac:chgData name="BIANCA-ȘTEFANIA MUNTEANU" userId="S::bianca.stefania.munteanu@stud.ubbcluj.ro::87b722a4-5f2d-474e-80d0-a0df97a7a782" providerId="AD" clId="Web-{5FB9DD75-0C8E-6C90-DC2D-4114D3772EE8}" dt="2024-04-05T18:13:08.547" v="5" actId="1076"/>
          <ac:picMkLst>
            <pc:docMk/>
            <pc:sldMk cId="315635224" sldId="304"/>
            <ac:picMk id="8" creationId="{5C7D336C-24B3-3BEB-BAF7-0C722A69B1AD}"/>
          </ac:picMkLst>
        </pc:picChg>
      </pc:sldChg>
      <pc:sldChg chg="modSp">
        <pc:chgData name="BIANCA-ȘTEFANIA MUNTEANU" userId="S::bianca.stefania.munteanu@stud.ubbcluj.ro::87b722a4-5f2d-474e-80d0-a0df97a7a782" providerId="AD" clId="Web-{5FB9DD75-0C8E-6C90-DC2D-4114D3772EE8}" dt="2024-04-05T18:21:41.564" v="106" actId="20577"/>
        <pc:sldMkLst>
          <pc:docMk/>
          <pc:sldMk cId="1310669013" sldId="305"/>
        </pc:sldMkLst>
        <pc:spChg chg="mod">
          <ac:chgData name="BIANCA-ȘTEFANIA MUNTEANU" userId="S::bianca.stefania.munteanu@stud.ubbcluj.ro::87b722a4-5f2d-474e-80d0-a0df97a7a782" providerId="AD" clId="Web-{5FB9DD75-0C8E-6C90-DC2D-4114D3772EE8}" dt="2024-04-05T18:21:41.564" v="106" actId="20577"/>
          <ac:spMkLst>
            <pc:docMk/>
            <pc:sldMk cId="1310669013" sldId="305"/>
            <ac:spMk id="140" creationId="{00000000-0000-0000-0000-000000000000}"/>
          </ac:spMkLst>
        </pc:spChg>
      </pc:sldChg>
      <pc:sldChg chg="addSp delSp modSp add ord replId">
        <pc:chgData name="BIANCA-ȘTEFANIA MUNTEANU" userId="S::bianca.stefania.munteanu@stud.ubbcluj.ro::87b722a4-5f2d-474e-80d0-a0df97a7a782" providerId="AD" clId="Web-{5FB9DD75-0C8E-6C90-DC2D-4114D3772EE8}" dt="2024-04-05T18:21:54.674" v="108" actId="20577"/>
        <pc:sldMkLst>
          <pc:docMk/>
          <pc:sldMk cId="3770118046" sldId="306"/>
        </pc:sldMkLst>
        <pc:spChg chg="mod">
          <ac:chgData name="BIANCA-ȘTEFANIA MUNTEANU" userId="S::bianca.stefania.munteanu@stud.ubbcluj.ro::87b722a4-5f2d-474e-80d0-a0df97a7a782" providerId="AD" clId="Web-{5FB9DD75-0C8E-6C90-DC2D-4114D3772EE8}" dt="2024-04-05T18:21:54.674" v="108" actId="20577"/>
          <ac:spMkLst>
            <pc:docMk/>
            <pc:sldMk cId="3770118046" sldId="306"/>
            <ac:spMk id="140" creationId="{00000000-0000-0000-0000-000000000000}"/>
          </ac:spMkLst>
        </pc:spChg>
        <pc:picChg chg="add mod">
          <ac:chgData name="BIANCA-ȘTEFANIA MUNTEANU" userId="S::bianca.stefania.munteanu@stud.ubbcluj.ro::87b722a4-5f2d-474e-80d0-a0df97a7a782" providerId="AD" clId="Web-{5FB9DD75-0C8E-6C90-DC2D-4114D3772EE8}" dt="2024-04-05T18:14:58.160" v="18" actId="1076"/>
          <ac:picMkLst>
            <pc:docMk/>
            <pc:sldMk cId="3770118046" sldId="306"/>
            <ac:picMk id="2" creationId="{5BFBED7D-3564-0663-2DE6-09416001AADF}"/>
          </ac:picMkLst>
        </pc:picChg>
        <pc:picChg chg="add mod">
          <ac:chgData name="BIANCA-ȘTEFANIA MUNTEANU" userId="S::bianca.stefania.munteanu@stud.ubbcluj.ro::87b722a4-5f2d-474e-80d0-a0df97a7a782" providerId="AD" clId="Web-{5FB9DD75-0C8E-6C90-DC2D-4114D3772EE8}" dt="2024-04-05T18:15:21.645" v="23" actId="1076"/>
          <ac:picMkLst>
            <pc:docMk/>
            <pc:sldMk cId="3770118046" sldId="306"/>
            <ac:picMk id="3" creationId="{26CEC159-D9B8-39D2-FCE8-44359C3768AB}"/>
          </ac:picMkLst>
        </pc:picChg>
        <pc:picChg chg="add mod">
          <ac:chgData name="BIANCA-ȘTEFANIA MUNTEANU" userId="S::bianca.stefania.munteanu@stud.ubbcluj.ro::87b722a4-5f2d-474e-80d0-a0df97a7a782" providerId="AD" clId="Web-{5FB9DD75-0C8E-6C90-DC2D-4114D3772EE8}" dt="2024-04-05T18:15:47.927" v="27" actId="1076"/>
          <ac:picMkLst>
            <pc:docMk/>
            <pc:sldMk cId="3770118046" sldId="306"/>
            <ac:picMk id="4" creationId="{42B6D227-BB16-2976-4A3B-50791E7491A1}"/>
          </ac:picMkLst>
        </pc:picChg>
        <pc:picChg chg="del">
          <ac:chgData name="BIANCA-ȘTEFANIA MUNTEANU" userId="S::bianca.stefania.munteanu@stud.ubbcluj.ro::87b722a4-5f2d-474e-80d0-a0df97a7a782" providerId="AD" clId="Web-{5FB9DD75-0C8E-6C90-DC2D-4114D3772EE8}" dt="2024-04-05T18:14:47.847" v="13"/>
          <ac:picMkLst>
            <pc:docMk/>
            <pc:sldMk cId="3770118046" sldId="306"/>
            <ac:picMk id="6" creationId="{0E3DE8FA-195A-7504-F3B3-1AD0E1F08827}"/>
          </ac:picMkLst>
        </pc:picChg>
        <pc:picChg chg="del">
          <ac:chgData name="BIANCA-ȘTEFANIA MUNTEANU" userId="S::bianca.stefania.munteanu@stud.ubbcluj.ro::87b722a4-5f2d-474e-80d0-a0df97a7a782" providerId="AD" clId="Web-{5FB9DD75-0C8E-6C90-DC2D-4114D3772EE8}" dt="2024-04-05T18:14:49.332" v="14"/>
          <ac:picMkLst>
            <pc:docMk/>
            <pc:sldMk cId="3770118046" sldId="306"/>
            <ac:picMk id="7" creationId="{572F9984-2C1B-0379-6DD0-29E823BEA81A}"/>
          </ac:picMkLst>
        </pc:picChg>
        <pc:picChg chg="del">
          <ac:chgData name="BIANCA-ȘTEFANIA MUNTEANU" userId="S::bianca.stefania.munteanu@stud.ubbcluj.ro::87b722a4-5f2d-474e-80d0-a0df97a7a782" providerId="AD" clId="Web-{5FB9DD75-0C8E-6C90-DC2D-4114D3772EE8}" dt="2024-04-05T18:14:51.738" v="15"/>
          <ac:picMkLst>
            <pc:docMk/>
            <pc:sldMk cId="3770118046" sldId="306"/>
            <ac:picMk id="8" creationId="{5C7D336C-24B3-3BEB-BAF7-0C722A69B1AD}"/>
          </ac:picMkLst>
        </pc:picChg>
      </pc:sldChg>
      <pc:sldChg chg="modSp">
        <pc:chgData name="BIANCA-ȘTEFANIA MUNTEANU" userId="S::bianca.stefania.munteanu@stud.ubbcluj.ro::87b722a4-5f2d-474e-80d0-a0df97a7a782" providerId="AD" clId="Web-{5FB9DD75-0C8E-6C90-DC2D-4114D3772EE8}" dt="2024-04-05T18:21:15.454" v="105" actId="20577"/>
        <pc:sldMkLst>
          <pc:docMk/>
          <pc:sldMk cId="3778558988" sldId="307"/>
        </pc:sldMkLst>
        <pc:spChg chg="mod">
          <ac:chgData name="BIANCA-ȘTEFANIA MUNTEANU" userId="S::bianca.stefania.munteanu@stud.ubbcluj.ro::87b722a4-5f2d-474e-80d0-a0df97a7a782" providerId="AD" clId="Web-{5FB9DD75-0C8E-6C90-DC2D-4114D3772EE8}" dt="2024-04-05T18:21:15.454" v="105" actId="20577"/>
          <ac:spMkLst>
            <pc:docMk/>
            <pc:sldMk cId="3778558988" sldId="307"/>
            <ac:spMk id="140" creationId="{00000000-0000-0000-0000-000000000000}"/>
          </ac:spMkLst>
        </pc:spChg>
      </pc:sldChg>
      <pc:sldChg chg="addSp delSp modSp add ord replId">
        <pc:chgData name="BIANCA-ȘTEFANIA MUNTEANU" userId="S::bianca.stefania.munteanu@stud.ubbcluj.ro::87b722a4-5f2d-474e-80d0-a0df97a7a782" providerId="AD" clId="Web-{5FB9DD75-0C8E-6C90-DC2D-4114D3772EE8}" dt="2024-04-05T18:22:13.471" v="110" actId="20577"/>
        <pc:sldMkLst>
          <pc:docMk/>
          <pc:sldMk cId="1064693339" sldId="308"/>
        </pc:sldMkLst>
        <pc:spChg chg="mod">
          <ac:chgData name="BIANCA-ȘTEFANIA MUNTEANU" userId="S::bianca.stefania.munteanu@stud.ubbcluj.ro::87b722a4-5f2d-474e-80d0-a0df97a7a782" providerId="AD" clId="Web-{5FB9DD75-0C8E-6C90-DC2D-4114D3772EE8}" dt="2024-04-05T18:22:13.471" v="110" actId="20577"/>
          <ac:spMkLst>
            <pc:docMk/>
            <pc:sldMk cId="1064693339" sldId="308"/>
            <ac:spMk id="140" creationId="{00000000-0000-0000-0000-000000000000}"/>
          </ac:spMkLst>
        </pc:spChg>
        <pc:spChg chg="mod">
          <ac:chgData name="BIANCA-ȘTEFANIA MUNTEANU" userId="S::bianca.stefania.munteanu@stud.ubbcluj.ro::87b722a4-5f2d-474e-80d0-a0df97a7a782" providerId="AD" clId="Web-{5FB9DD75-0C8E-6C90-DC2D-4114D3772EE8}" dt="2024-04-05T18:20:46.218" v="99" actId="1076"/>
          <ac:spMkLst>
            <pc:docMk/>
            <pc:sldMk cId="1064693339" sldId="308"/>
            <ac:spMk id="141" creationId="{00000000-0000-0000-0000-000000000000}"/>
          </ac:spMkLst>
        </pc:spChg>
        <pc:spChg chg="mod">
          <ac:chgData name="BIANCA-ȘTEFANIA MUNTEANU" userId="S::bianca.stefania.munteanu@stud.ubbcluj.ro::87b722a4-5f2d-474e-80d0-a0df97a7a782" providerId="AD" clId="Web-{5FB9DD75-0C8E-6C90-DC2D-4114D3772EE8}" dt="2024-04-05T18:20:50.171" v="100" actId="1076"/>
          <ac:spMkLst>
            <pc:docMk/>
            <pc:sldMk cId="1064693339" sldId="308"/>
            <ac:spMk id="142" creationId="{00000000-0000-0000-0000-000000000000}"/>
          </ac:spMkLst>
        </pc:spChg>
        <pc:spChg chg="mod">
          <ac:chgData name="BIANCA-ȘTEFANIA MUNTEANU" userId="S::bianca.stefania.munteanu@stud.ubbcluj.ro::87b722a4-5f2d-474e-80d0-a0df97a7a782" providerId="AD" clId="Web-{5FB9DD75-0C8E-6C90-DC2D-4114D3772EE8}" dt="2024-04-05T18:20:53.797" v="101" actId="1076"/>
          <ac:spMkLst>
            <pc:docMk/>
            <pc:sldMk cId="1064693339" sldId="308"/>
            <ac:spMk id="143" creationId="{00000000-0000-0000-0000-000000000000}"/>
          </ac:spMkLst>
        </pc:spChg>
        <pc:picChg chg="del">
          <ac:chgData name="BIANCA-ȘTEFANIA MUNTEANU" userId="S::bianca.stefania.munteanu@stud.ubbcluj.ro::87b722a4-5f2d-474e-80d0-a0df97a7a782" providerId="AD" clId="Web-{5FB9DD75-0C8E-6C90-DC2D-4114D3772EE8}" dt="2024-04-05T18:18:29.136" v="74"/>
          <ac:picMkLst>
            <pc:docMk/>
            <pc:sldMk cId="1064693339" sldId="308"/>
            <ac:picMk id="2" creationId="{5BFBED7D-3564-0663-2DE6-09416001AADF}"/>
          </ac:picMkLst>
        </pc:picChg>
        <pc:picChg chg="del">
          <ac:chgData name="BIANCA-ȘTEFANIA MUNTEANU" userId="S::bianca.stefania.munteanu@stud.ubbcluj.ro::87b722a4-5f2d-474e-80d0-a0df97a7a782" providerId="AD" clId="Web-{5FB9DD75-0C8E-6C90-DC2D-4114D3772EE8}" dt="2024-04-05T18:18:30.308" v="75"/>
          <ac:picMkLst>
            <pc:docMk/>
            <pc:sldMk cId="1064693339" sldId="308"/>
            <ac:picMk id="3" creationId="{26CEC159-D9B8-39D2-FCE8-44359C3768AB}"/>
          </ac:picMkLst>
        </pc:picChg>
        <pc:picChg chg="del">
          <ac:chgData name="BIANCA-ȘTEFANIA MUNTEANU" userId="S::bianca.stefania.munteanu@stud.ubbcluj.ro::87b722a4-5f2d-474e-80d0-a0df97a7a782" providerId="AD" clId="Web-{5FB9DD75-0C8E-6C90-DC2D-4114D3772EE8}" dt="2024-04-05T18:18:31.745" v="76"/>
          <ac:picMkLst>
            <pc:docMk/>
            <pc:sldMk cId="1064693339" sldId="308"/>
            <ac:picMk id="4" creationId="{42B6D227-BB16-2976-4A3B-50791E7491A1}"/>
          </ac:picMkLst>
        </pc:picChg>
        <pc:picChg chg="add mod">
          <ac:chgData name="BIANCA-ȘTEFANIA MUNTEANU" userId="S::bianca.stefania.munteanu@stud.ubbcluj.ro::87b722a4-5f2d-474e-80d0-a0df97a7a782" providerId="AD" clId="Web-{5FB9DD75-0C8E-6C90-DC2D-4114D3772EE8}" dt="2024-04-05T18:20:05.451" v="91" actId="1076"/>
          <ac:picMkLst>
            <pc:docMk/>
            <pc:sldMk cId="1064693339" sldId="308"/>
            <ac:picMk id="5" creationId="{B8624553-E746-89EA-B298-A1AEB0F383B8}"/>
          </ac:picMkLst>
        </pc:picChg>
        <pc:picChg chg="add mod">
          <ac:chgData name="BIANCA-ȘTEFANIA MUNTEANU" userId="S::bianca.stefania.munteanu@stud.ubbcluj.ro::87b722a4-5f2d-474e-80d0-a0df97a7a782" providerId="AD" clId="Web-{5FB9DD75-0C8E-6C90-DC2D-4114D3772EE8}" dt="2024-04-05T18:20:28.280" v="97" actId="1076"/>
          <ac:picMkLst>
            <pc:docMk/>
            <pc:sldMk cId="1064693339" sldId="308"/>
            <ac:picMk id="6" creationId="{7E99DE74-F2CE-B4CD-4C71-A4B720AA703A}"/>
          </ac:picMkLst>
        </pc:picChg>
        <pc:picChg chg="add mod">
          <ac:chgData name="BIANCA-ȘTEFANIA MUNTEANU" userId="S::bianca.stefania.munteanu@stud.ubbcluj.ro::87b722a4-5f2d-474e-80d0-a0df97a7a782" providerId="AD" clId="Web-{5FB9DD75-0C8E-6C90-DC2D-4114D3772EE8}" dt="2024-04-05T18:20:33.046" v="98" actId="1076"/>
          <ac:picMkLst>
            <pc:docMk/>
            <pc:sldMk cId="1064693339" sldId="308"/>
            <ac:picMk id="7" creationId="{8C237710-7A04-1FB7-27D4-703BC7AFFF7F}"/>
          </ac:picMkLst>
        </pc:picChg>
      </pc:sldChg>
    </pc:docChg>
  </pc:docChgLst>
  <pc:docChgLst>
    <pc:chgData name="BIANCA-ȘTEFANIA MUNTEANU" userId="S::bianca.stefania.munteanu@stud.ubbcluj.ro::87b722a4-5f2d-474e-80d0-a0df97a7a782" providerId="AD" clId="Web-{7750FF00-A25B-01C7-CE4E-F22C0C62541A}"/>
    <pc:docChg chg="modSld">
      <pc:chgData name="BIANCA-ȘTEFANIA MUNTEANU" userId="S::bianca.stefania.munteanu@stud.ubbcluj.ro::87b722a4-5f2d-474e-80d0-a0df97a7a782" providerId="AD" clId="Web-{7750FF00-A25B-01C7-CE4E-F22C0C62541A}" dt="2024-04-08T14:22:15.085" v="1" actId="20577"/>
      <pc:docMkLst>
        <pc:docMk/>
      </pc:docMkLst>
      <pc:sldChg chg="modSp">
        <pc:chgData name="BIANCA-ȘTEFANIA MUNTEANU" userId="S::bianca.stefania.munteanu@stud.ubbcluj.ro::87b722a4-5f2d-474e-80d0-a0df97a7a782" providerId="AD" clId="Web-{7750FF00-A25B-01C7-CE4E-F22C0C62541A}" dt="2024-04-08T14:22:15.085" v="1" actId="20577"/>
        <pc:sldMkLst>
          <pc:docMk/>
          <pc:sldMk cId="287856787" sldId="300"/>
        </pc:sldMkLst>
        <pc:spChg chg="mod">
          <ac:chgData name="BIANCA-ȘTEFANIA MUNTEANU" userId="S::bianca.stefania.munteanu@stud.ubbcluj.ro::87b722a4-5f2d-474e-80d0-a0df97a7a782" providerId="AD" clId="Web-{7750FF00-A25B-01C7-CE4E-F22C0C62541A}" dt="2024-04-08T14:22:15.085" v="1" actId="20577"/>
          <ac:spMkLst>
            <pc:docMk/>
            <pc:sldMk cId="287856787" sldId="300"/>
            <ac:spMk id="140" creationId="{00000000-0000-0000-0000-000000000000}"/>
          </ac:spMkLst>
        </pc:spChg>
      </pc:sldChg>
    </pc:docChg>
  </pc:docChgLst>
  <pc:docChgLst>
    <pc:chgData name="BIANCA-ȘTEFANIA MUNTEANU" userId="S::bianca.stefania.munteanu@stud.ubbcluj.ro::87b722a4-5f2d-474e-80d0-a0df97a7a782" providerId="AD" clId="Web-{CF2A8B2F-B20A-521C-FE77-3C4132034AB7}"/>
    <pc:docChg chg="delSld modSld sldOrd">
      <pc:chgData name="BIANCA-ȘTEFANIA MUNTEANU" userId="S::bianca.stefania.munteanu@stud.ubbcluj.ro::87b722a4-5f2d-474e-80d0-a0df97a7a782" providerId="AD" clId="Web-{CF2A8B2F-B20A-521C-FE77-3C4132034AB7}" dt="2024-04-05T18:35:03.137" v="75" actId="20577"/>
      <pc:docMkLst>
        <pc:docMk/>
      </pc:docMkLst>
      <pc:sldChg chg="modSp ord">
        <pc:chgData name="BIANCA-ȘTEFANIA MUNTEANU" userId="S::bianca.stefania.munteanu@stud.ubbcluj.ro::87b722a4-5f2d-474e-80d0-a0df97a7a782" providerId="AD" clId="Web-{CF2A8B2F-B20A-521C-FE77-3C4132034AB7}" dt="2024-04-05T18:28:14.592" v="30"/>
        <pc:sldMkLst>
          <pc:docMk/>
          <pc:sldMk cId="0" sldId="257"/>
        </pc:sldMkLst>
        <pc:spChg chg="mod">
          <ac:chgData name="BIANCA-ȘTEFANIA MUNTEANU" userId="S::bianca.stefania.munteanu@stud.ubbcluj.ro::87b722a4-5f2d-474e-80d0-a0df97a7a782" providerId="AD" clId="Web-{CF2A8B2F-B20A-521C-FE77-3C4132034AB7}" dt="2024-04-05T18:27:58.169" v="27" actId="20577"/>
          <ac:spMkLst>
            <pc:docMk/>
            <pc:sldMk cId="0" sldId="257"/>
            <ac:spMk id="75" creationId="{00000000-0000-0000-0000-000000000000}"/>
          </ac:spMkLst>
        </pc:spChg>
      </pc:sldChg>
      <pc:sldChg chg="del">
        <pc:chgData name="BIANCA-ȘTEFANIA MUNTEANU" userId="S::bianca.stefania.munteanu@stud.ubbcluj.ro::87b722a4-5f2d-474e-80d0-a0df97a7a782" providerId="AD" clId="Web-{CF2A8B2F-B20A-521C-FE77-3C4132034AB7}" dt="2024-04-05T18:33:43.993" v="60"/>
        <pc:sldMkLst>
          <pc:docMk/>
          <pc:sldMk cId="0" sldId="258"/>
        </pc:sldMkLst>
      </pc:sldChg>
      <pc:sldChg chg="del">
        <pc:chgData name="BIANCA-ȘTEFANIA MUNTEANU" userId="S::bianca.stefania.munteanu@stud.ubbcluj.ro::87b722a4-5f2d-474e-80d0-a0df97a7a782" providerId="AD" clId="Web-{CF2A8B2F-B20A-521C-FE77-3C4132034AB7}" dt="2024-04-05T18:33:54.822" v="62"/>
        <pc:sldMkLst>
          <pc:docMk/>
          <pc:sldMk cId="0" sldId="266"/>
        </pc:sldMkLst>
      </pc:sldChg>
      <pc:sldChg chg="del">
        <pc:chgData name="BIANCA-ȘTEFANIA MUNTEANU" userId="S::bianca.stefania.munteanu@stud.ubbcluj.ro::87b722a4-5f2d-474e-80d0-a0df97a7a782" providerId="AD" clId="Web-{CF2A8B2F-B20A-521C-FE77-3C4132034AB7}" dt="2024-04-05T18:33:51.619" v="61"/>
        <pc:sldMkLst>
          <pc:docMk/>
          <pc:sldMk cId="0" sldId="267"/>
        </pc:sldMkLst>
      </pc:sldChg>
      <pc:sldChg chg="del">
        <pc:chgData name="BIANCA-ȘTEFANIA MUNTEANU" userId="S::bianca.stefania.munteanu@stud.ubbcluj.ro::87b722a4-5f2d-474e-80d0-a0df97a7a782" providerId="AD" clId="Web-{CF2A8B2F-B20A-521C-FE77-3C4132034AB7}" dt="2024-04-05T18:33:57.759" v="63"/>
        <pc:sldMkLst>
          <pc:docMk/>
          <pc:sldMk cId="0" sldId="268"/>
        </pc:sldMkLst>
      </pc:sldChg>
      <pc:sldChg chg="del">
        <pc:chgData name="BIANCA-ȘTEFANIA MUNTEANU" userId="S::bianca.stefania.munteanu@stud.ubbcluj.ro::87b722a4-5f2d-474e-80d0-a0df97a7a782" providerId="AD" clId="Web-{CF2A8B2F-B20A-521C-FE77-3C4132034AB7}" dt="2024-04-05T18:33:59.025" v="64"/>
        <pc:sldMkLst>
          <pc:docMk/>
          <pc:sldMk cId="0" sldId="269"/>
        </pc:sldMkLst>
      </pc:sldChg>
      <pc:sldChg chg="del">
        <pc:chgData name="BIANCA-ȘTEFANIA MUNTEANU" userId="S::bianca.stefania.munteanu@stud.ubbcluj.ro::87b722a4-5f2d-474e-80d0-a0df97a7a782" providerId="AD" clId="Web-{CF2A8B2F-B20A-521C-FE77-3C4132034AB7}" dt="2024-04-05T18:34:01.025" v="65"/>
        <pc:sldMkLst>
          <pc:docMk/>
          <pc:sldMk cId="0" sldId="270"/>
        </pc:sldMkLst>
      </pc:sldChg>
      <pc:sldChg chg="del">
        <pc:chgData name="BIANCA-ȘTEFANIA MUNTEANU" userId="S::bianca.stefania.munteanu@stud.ubbcluj.ro::87b722a4-5f2d-474e-80d0-a0df97a7a782" providerId="AD" clId="Web-{CF2A8B2F-B20A-521C-FE77-3C4132034AB7}" dt="2024-04-05T18:34:01.478" v="66"/>
        <pc:sldMkLst>
          <pc:docMk/>
          <pc:sldMk cId="0" sldId="271"/>
        </pc:sldMkLst>
      </pc:sldChg>
      <pc:sldChg chg="del">
        <pc:chgData name="BIANCA-ȘTEFANIA MUNTEANU" userId="S::bianca.stefania.munteanu@stud.ubbcluj.ro::87b722a4-5f2d-474e-80d0-a0df97a7a782" providerId="AD" clId="Web-{CF2A8B2F-B20A-521C-FE77-3C4132034AB7}" dt="2024-04-05T18:34:19.901" v="69"/>
        <pc:sldMkLst>
          <pc:docMk/>
          <pc:sldMk cId="0" sldId="281"/>
        </pc:sldMkLst>
      </pc:sldChg>
      <pc:sldChg chg="del">
        <pc:chgData name="BIANCA-ȘTEFANIA MUNTEANU" userId="S::bianca.stefania.munteanu@stud.ubbcluj.ro::87b722a4-5f2d-474e-80d0-a0df97a7a782" providerId="AD" clId="Web-{CF2A8B2F-B20A-521C-FE77-3C4132034AB7}" dt="2024-04-05T18:34:09.666" v="68"/>
        <pc:sldMkLst>
          <pc:docMk/>
          <pc:sldMk cId="0" sldId="282"/>
        </pc:sldMkLst>
      </pc:sldChg>
      <pc:sldChg chg="del">
        <pc:chgData name="BIANCA-ȘTEFANIA MUNTEANU" userId="S::bianca.stefania.munteanu@stud.ubbcluj.ro::87b722a4-5f2d-474e-80d0-a0df97a7a782" providerId="AD" clId="Web-{CF2A8B2F-B20A-521C-FE77-3C4132034AB7}" dt="2024-04-05T18:34:07.994" v="67"/>
        <pc:sldMkLst>
          <pc:docMk/>
          <pc:sldMk cId="0" sldId="283"/>
        </pc:sldMkLst>
      </pc:sldChg>
      <pc:sldChg chg="del">
        <pc:chgData name="BIANCA-ȘTEFANIA MUNTEANU" userId="S::bianca.stefania.munteanu@stud.ubbcluj.ro::87b722a4-5f2d-474e-80d0-a0df97a7a782" providerId="AD" clId="Web-{CF2A8B2F-B20A-521C-FE77-3C4132034AB7}" dt="2024-04-05T18:33:26.852" v="55"/>
        <pc:sldMkLst>
          <pc:docMk/>
          <pc:sldMk cId="0" sldId="284"/>
        </pc:sldMkLst>
      </pc:sldChg>
      <pc:sldChg chg="del">
        <pc:chgData name="BIANCA-ȘTEFANIA MUNTEANU" userId="S::bianca.stefania.munteanu@stud.ubbcluj.ro::87b722a4-5f2d-474e-80d0-a0df97a7a782" providerId="AD" clId="Web-{CF2A8B2F-B20A-521C-FE77-3C4132034AB7}" dt="2024-04-05T18:33:28.258" v="56"/>
        <pc:sldMkLst>
          <pc:docMk/>
          <pc:sldMk cId="0" sldId="285"/>
        </pc:sldMkLst>
      </pc:sldChg>
      <pc:sldChg chg="del">
        <pc:chgData name="BIANCA-ȘTEFANIA MUNTEANU" userId="S::bianca.stefania.munteanu@stud.ubbcluj.ro::87b722a4-5f2d-474e-80d0-a0df97a7a782" providerId="AD" clId="Web-{CF2A8B2F-B20A-521C-FE77-3C4132034AB7}" dt="2024-04-05T18:33:31.993" v="57"/>
        <pc:sldMkLst>
          <pc:docMk/>
          <pc:sldMk cId="0" sldId="286"/>
        </pc:sldMkLst>
      </pc:sldChg>
      <pc:sldChg chg="del">
        <pc:chgData name="BIANCA-ȘTEFANIA MUNTEANU" userId="S::bianca.stefania.munteanu@stud.ubbcluj.ro::87b722a4-5f2d-474e-80d0-a0df97a7a782" providerId="AD" clId="Web-{CF2A8B2F-B20A-521C-FE77-3C4132034AB7}" dt="2024-04-05T18:33:33.259" v="58"/>
        <pc:sldMkLst>
          <pc:docMk/>
          <pc:sldMk cId="0" sldId="287"/>
        </pc:sldMkLst>
      </pc:sldChg>
      <pc:sldChg chg="del">
        <pc:chgData name="BIANCA-ȘTEFANIA MUNTEANU" userId="S::bianca.stefania.munteanu@stud.ubbcluj.ro::87b722a4-5f2d-474e-80d0-a0df97a7a782" providerId="AD" clId="Web-{CF2A8B2F-B20A-521C-FE77-3C4132034AB7}" dt="2024-04-05T18:33:40.384" v="59"/>
        <pc:sldMkLst>
          <pc:docMk/>
          <pc:sldMk cId="0" sldId="290"/>
        </pc:sldMkLst>
      </pc:sldChg>
      <pc:sldChg chg="del">
        <pc:chgData name="BIANCA-ȘTEFANIA MUNTEANU" userId="S::bianca.stefania.munteanu@stud.ubbcluj.ro::87b722a4-5f2d-474e-80d0-a0df97a7a782" providerId="AD" clId="Web-{CF2A8B2F-B20A-521C-FE77-3C4132034AB7}" dt="2024-04-05T18:33:23.071" v="54"/>
        <pc:sldMkLst>
          <pc:docMk/>
          <pc:sldMk cId="0" sldId="292"/>
        </pc:sldMkLst>
      </pc:sldChg>
      <pc:sldChg chg="modSp">
        <pc:chgData name="BIANCA-ȘTEFANIA MUNTEANU" userId="S::bianca.stefania.munteanu@stud.ubbcluj.ro::87b722a4-5f2d-474e-80d0-a0df97a7a782" providerId="AD" clId="Web-{CF2A8B2F-B20A-521C-FE77-3C4132034AB7}" dt="2024-04-05T18:31:22.567" v="53" actId="14100"/>
        <pc:sldMkLst>
          <pc:docMk/>
          <pc:sldMk cId="2770329646" sldId="297"/>
        </pc:sldMkLst>
        <pc:spChg chg="mod">
          <ac:chgData name="BIANCA-ȘTEFANIA MUNTEANU" userId="S::bianca.stefania.munteanu@stud.ubbcluj.ro::87b722a4-5f2d-474e-80d0-a0df97a7a782" providerId="AD" clId="Web-{CF2A8B2F-B20A-521C-FE77-3C4132034AB7}" dt="2024-04-05T18:29:44.548" v="41" actId="1076"/>
          <ac:spMkLst>
            <pc:docMk/>
            <pc:sldMk cId="2770329646" sldId="297"/>
            <ac:spMk id="140" creationId="{00000000-0000-0000-0000-000000000000}"/>
          </ac:spMkLst>
        </pc:spChg>
        <pc:spChg chg="mod">
          <ac:chgData name="BIANCA-ȘTEFANIA MUNTEANU" userId="S::bianca.stefania.munteanu@stud.ubbcluj.ro::87b722a4-5f2d-474e-80d0-a0df97a7a782" providerId="AD" clId="Web-{CF2A8B2F-B20A-521C-FE77-3C4132034AB7}" dt="2024-04-05T18:31:16.816" v="52" actId="14100"/>
          <ac:spMkLst>
            <pc:docMk/>
            <pc:sldMk cId="2770329646" sldId="297"/>
            <ac:spMk id="141" creationId="{00000000-0000-0000-0000-000000000000}"/>
          </ac:spMkLst>
        </pc:spChg>
        <pc:spChg chg="mod">
          <ac:chgData name="BIANCA-ȘTEFANIA MUNTEANU" userId="S::bianca.stefania.munteanu@stud.ubbcluj.ro::87b722a4-5f2d-474e-80d0-a0df97a7a782" providerId="AD" clId="Web-{CF2A8B2F-B20A-521C-FE77-3C4132034AB7}" dt="2024-04-05T18:31:22.567" v="53" actId="14100"/>
          <ac:spMkLst>
            <pc:docMk/>
            <pc:sldMk cId="2770329646" sldId="297"/>
            <ac:spMk id="142" creationId="{00000000-0000-0000-0000-000000000000}"/>
          </ac:spMkLst>
        </pc:spChg>
        <pc:spChg chg="mod">
          <ac:chgData name="BIANCA-ȘTEFANIA MUNTEANU" userId="S::bianca.stefania.munteanu@stud.ubbcluj.ro::87b722a4-5f2d-474e-80d0-a0df97a7a782" providerId="AD" clId="Web-{CF2A8B2F-B20A-521C-FE77-3C4132034AB7}" dt="2024-04-05T18:30:48.253" v="49" actId="1076"/>
          <ac:spMkLst>
            <pc:docMk/>
            <pc:sldMk cId="2770329646" sldId="297"/>
            <ac:spMk id="143" creationId="{00000000-0000-0000-0000-000000000000}"/>
          </ac:spMkLst>
        </pc:spChg>
      </pc:sldChg>
      <pc:sldChg chg="modSp">
        <pc:chgData name="BIANCA-ȘTEFANIA MUNTEANU" userId="S::bianca.stefania.munteanu@stud.ubbcluj.ro::87b722a4-5f2d-474e-80d0-a0df97a7a782" providerId="AD" clId="Web-{CF2A8B2F-B20A-521C-FE77-3C4132034AB7}" dt="2024-04-05T18:35:03.137" v="75" actId="20577"/>
        <pc:sldMkLst>
          <pc:docMk/>
          <pc:sldMk cId="770288872" sldId="298"/>
        </pc:sldMkLst>
        <pc:spChg chg="mod">
          <ac:chgData name="BIANCA-ȘTEFANIA MUNTEANU" userId="S::bianca.stefania.munteanu@stud.ubbcluj.ro::87b722a4-5f2d-474e-80d0-a0df97a7a782" providerId="AD" clId="Web-{CF2A8B2F-B20A-521C-FE77-3C4132034AB7}" dt="2024-04-05T18:34:55.121" v="71" actId="20577"/>
          <ac:spMkLst>
            <pc:docMk/>
            <pc:sldMk cId="770288872" sldId="298"/>
            <ac:spMk id="141" creationId="{00000000-0000-0000-0000-000000000000}"/>
          </ac:spMkLst>
        </pc:spChg>
        <pc:spChg chg="mod">
          <ac:chgData name="BIANCA-ȘTEFANIA MUNTEANU" userId="S::bianca.stefania.munteanu@stud.ubbcluj.ro::87b722a4-5f2d-474e-80d0-a0df97a7a782" providerId="AD" clId="Web-{CF2A8B2F-B20A-521C-FE77-3C4132034AB7}" dt="2024-04-05T18:34:58.574" v="73" actId="20577"/>
          <ac:spMkLst>
            <pc:docMk/>
            <pc:sldMk cId="770288872" sldId="298"/>
            <ac:spMk id="142" creationId="{00000000-0000-0000-0000-000000000000}"/>
          </ac:spMkLst>
        </pc:spChg>
        <pc:spChg chg="mod">
          <ac:chgData name="BIANCA-ȘTEFANIA MUNTEANU" userId="S::bianca.stefania.munteanu@stud.ubbcluj.ro::87b722a4-5f2d-474e-80d0-a0df97a7a782" providerId="AD" clId="Web-{CF2A8B2F-B20A-521C-FE77-3C4132034AB7}" dt="2024-04-05T18:35:03.137" v="75" actId="20577"/>
          <ac:spMkLst>
            <pc:docMk/>
            <pc:sldMk cId="770288872" sldId="298"/>
            <ac:spMk id="143" creationId="{00000000-0000-0000-0000-000000000000}"/>
          </ac:spMkLst>
        </pc:spChg>
      </pc:sldChg>
      <pc:sldChg chg="modSp">
        <pc:chgData name="BIANCA-ȘTEFANIA MUNTEANU" userId="S::bianca.stefania.munteanu@stud.ubbcluj.ro::87b722a4-5f2d-474e-80d0-a0df97a7a782" providerId="AD" clId="Web-{CF2A8B2F-B20A-521C-FE77-3C4132034AB7}" dt="2024-04-05T18:26:55.401" v="19" actId="20577"/>
        <pc:sldMkLst>
          <pc:docMk/>
          <pc:sldMk cId="753199551" sldId="299"/>
        </pc:sldMkLst>
        <pc:spChg chg="mod">
          <ac:chgData name="BIANCA-ȘTEFANIA MUNTEANU" userId="S::bianca.stefania.munteanu@stud.ubbcluj.ro::87b722a4-5f2d-474e-80d0-a0df97a7a782" providerId="AD" clId="Web-{CF2A8B2F-B20A-521C-FE77-3C4132034AB7}" dt="2024-04-05T18:26:27.135" v="12" actId="20577"/>
          <ac:spMkLst>
            <pc:docMk/>
            <pc:sldMk cId="753199551" sldId="299"/>
            <ac:spMk id="141" creationId="{00000000-0000-0000-0000-000000000000}"/>
          </ac:spMkLst>
        </pc:spChg>
        <pc:spChg chg="mod">
          <ac:chgData name="BIANCA-ȘTEFANIA MUNTEANU" userId="S::bianca.stefania.munteanu@stud.ubbcluj.ro::87b722a4-5f2d-474e-80d0-a0df97a7a782" providerId="AD" clId="Web-{CF2A8B2F-B20A-521C-FE77-3C4132034AB7}" dt="2024-04-05T18:26:55.401" v="19" actId="20577"/>
          <ac:spMkLst>
            <pc:docMk/>
            <pc:sldMk cId="753199551" sldId="299"/>
            <ac:spMk id="142" creationId="{00000000-0000-0000-0000-000000000000}"/>
          </ac:spMkLst>
        </pc:spChg>
        <pc:spChg chg="mod">
          <ac:chgData name="BIANCA-ȘTEFANIA MUNTEANU" userId="S::bianca.stefania.munteanu@stud.ubbcluj.ro::87b722a4-5f2d-474e-80d0-a0df97a7a782" providerId="AD" clId="Web-{CF2A8B2F-B20A-521C-FE77-3C4132034AB7}" dt="2024-04-05T18:26:40.542" v="14" actId="20577"/>
          <ac:spMkLst>
            <pc:docMk/>
            <pc:sldMk cId="753199551" sldId="299"/>
            <ac:spMk id="1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99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63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897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797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79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65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6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23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97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50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16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82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993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220124" y="1648950"/>
            <a:ext cx="7580976" cy="16581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a:t>FB </a:t>
            </a:r>
            <a:r>
              <a:rPr lang="ro-RO" err="1"/>
              <a:t>pages</a:t>
            </a:r>
            <a:r>
              <a:rPr lang="ro-RO"/>
              <a:t> </a:t>
            </a:r>
            <a:r>
              <a:rPr lang="ro-RO" err="1"/>
              <a:t>analysis</a:t>
            </a:r>
            <a:endParaRPr lang="ro-RO"/>
          </a:p>
        </p:txBody>
      </p:sp>
      <p:sp>
        <p:nvSpPr>
          <p:cNvPr id="2" name="TextBox 1">
            <a:extLst>
              <a:ext uri="{FF2B5EF4-FFF2-40B4-BE49-F238E27FC236}">
                <a16:creationId xmlns:a16="http://schemas.microsoft.com/office/drawing/2014/main" id="{D1A169DA-9257-42E8-A462-77050744194D}"/>
              </a:ext>
            </a:extLst>
          </p:cNvPr>
          <p:cNvSpPr txBox="1"/>
          <p:nvPr/>
        </p:nvSpPr>
        <p:spPr>
          <a:xfrm>
            <a:off x="4495800" y="3870960"/>
            <a:ext cx="3352800" cy="830997"/>
          </a:xfrm>
          <a:prstGeom prst="rect">
            <a:avLst/>
          </a:prstGeom>
          <a:noFill/>
        </p:spPr>
        <p:txBody>
          <a:bodyPr wrap="square" rtlCol="0">
            <a:spAutoFit/>
          </a:bodyPr>
          <a:lstStyle/>
          <a:p>
            <a:pPr>
              <a:buClr>
                <a:schemeClr val="accent1"/>
              </a:buClr>
              <a:buSzPts val="5800"/>
            </a:pPr>
            <a:r>
              <a:rPr lang="en-US" sz="1600">
                <a:solidFill>
                  <a:schemeClr val="accent1"/>
                </a:solidFill>
                <a:latin typeface="Roboto Slab"/>
                <a:ea typeface="Roboto Slab"/>
                <a:cs typeface="Roboto Slab"/>
                <a:sym typeface="Roboto Slab"/>
              </a:rPr>
              <a:t>Munteanu Bianca-</a:t>
            </a:r>
            <a:r>
              <a:rPr lang="ro-RO" sz="1600">
                <a:solidFill>
                  <a:schemeClr val="accent1"/>
                </a:solidFill>
                <a:latin typeface="Roboto Slab"/>
                <a:ea typeface="Roboto Slab"/>
                <a:cs typeface="Roboto Slab"/>
                <a:sym typeface="Roboto Slab"/>
              </a:rPr>
              <a:t>Ș</a:t>
            </a:r>
            <a:r>
              <a:rPr lang="en-US" sz="1600" err="1">
                <a:solidFill>
                  <a:schemeClr val="accent1"/>
                </a:solidFill>
                <a:latin typeface="Roboto Slab"/>
                <a:ea typeface="Roboto Slab"/>
                <a:cs typeface="Roboto Slab"/>
                <a:sym typeface="Roboto Slab"/>
              </a:rPr>
              <a:t>tefania</a:t>
            </a:r>
            <a:r>
              <a:rPr lang="en-US" sz="1600">
                <a:solidFill>
                  <a:schemeClr val="accent1"/>
                </a:solidFill>
                <a:latin typeface="Roboto Slab"/>
                <a:ea typeface="Roboto Slab"/>
                <a:cs typeface="Roboto Slab"/>
                <a:sym typeface="Roboto Slab"/>
              </a:rPr>
              <a:t> - BD</a:t>
            </a:r>
          </a:p>
          <a:p>
            <a:pPr>
              <a:buClr>
                <a:schemeClr val="accent1"/>
              </a:buClr>
              <a:buSzPts val="5800"/>
            </a:pPr>
            <a:r>
              <a:rPr lang="en-US" sz="1600" err="1">
                <a:solidFill>
                  <a:schemeClr val="accent1"/>
                </a:solidFill>
                <a:latin typeface="Roboto Slab"/>
                <a:ea typeface="Roboto Slab"/>
                <a:cs typeface="Roboto Slab"/>
                <a:sym typeface="Roboto Slab"/>
              </a:rPr>
              <a:t>Murariu</a:t>
            </a:r>
            <a:r>
              <a:rPr lang="en-US" sz="1600">
                <a:solidFill>
                  <a:schemeClr val="accent1"/>
                </a:solidFill>
                <a:latin typeface="Roboto Slab"/>
                <a:ea typeface="Roboto Slab"/>
                <a:cs typeface="Roboto Slab"/>
                <a:sym typeface="Roboto Slab"/>
              </a:rPr>
              <a:t> Alexandra - ICA</a:t>
            </a:r>
          </a:p>
          <a:p>
            <a:pPr>
              <a:buClr>
                <a:schemeClr val="accent1"/>
              </a:buClr>
              <a:buSzPts val="5800"/>
            </a:pPr>
            <a:r>
              <a:rPr lang="en-US" sz="1600">
                <a:solidFill>
                  <a:schemeClr val="accent1"/>
                </a:solidFill>
                <a:latin typeface="Roboto Slab"/>
                <a:ea typeface="Roboto Slab"/>
                <a:cs typeface="Roboto Slab"/>
                <a:sym typeface="Roboto Slab"/>
              </a:rPr>
              <a:t>Munteanu Tudor - BD</a:t>
            </a:r>
            <a:endParaRPr lang="ro-RO" sz="1600">
              <a:solidFill>
                <a:schemeClr val="accent1"/>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2843"/>
            <a:ext cx="7571700" cy="702600"/>
          </a:xfrm>
          <a:prstGeom prst="rect">
            <a:avLst/>
          </a:prstGeom>
        </p:spPr>
        <p:txBody>
          <a:bodyPr spcFirstLastPara="1" wrap="square" lIns="91425" tIns="91425" rIns="91425" bIns="91425" anchor="b" anchorCtr="0">
            <a:noAutofit/>
          </a:bodyPr>
          <a:lstStyle/>
          <a:p>
            <a:r>
              <a:rPr lang="en"/>
              <a:t>4. Most important nodes</a:t>
            </a:r>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2" name="Table 1">
            <a:extLst>
              <a:ext uri="{FF2B5EF4-FFF2-40B4-BE49-F238E27FC236}">
                <a16:creationId xmlns:a16="http://schemas.microsoft.com/office/drawing/2014/main" id="{2B156107-6FF9-3A55-4339-7BF0EBAF245F}"/>
              </a:ext>
            </a:extLst>
          </p:cNvPr>
          <p:cNvGraphicFramePr>
            <a:graphicFrameLocks noGrp="1"/>
          </p:cNvGraphicFramePr>
          <p:nvPr>
            <p:extLst>
              <p:ext uri="{D42A27DB-BD31-4B8C-83A1-F6EECF244321}">
                <p14:modId xmlns:p14="http://schemas.microsoft.com/office/powerpoint/2010/main" val="3177953830"/>
              </p:ext>
            </p:extLst>
          </p:nvPr>
        </p:nvGraphicFramePr>
        <p:xfrm>
          <a:off x="235323" y="739588"/>
          <a:ext cx="8676629" cy="4394199"/>
        </p:xfrm>
        <a:graphic>
          <a:graphicData uri="http://schemas.openxmlformats.org/drawingml/2006/table">
            <a:tbl>
              <a:tblPr firstRow="1" bandRow="1">
                <a:tableStyleId>{701FB10D-A61A-4DE4-8506-F670E7A89527}</a:tableStyleId>
              </a:tblPr>
              <a:tblGrid>
                <a:gridCol w="2170655">
                  <a:extLst>
                    <a:ext uri="{9D8B030D-6E8A-4147-A177-3AD203B41FA5}">
                      <a16:colId xmlns:a16="http://schemas.microsoft.com/office/drawing/2014/main" val="317140078"/>
                    </a:ext>
                  </a:extLst>
                </a:gridCol>
                <a:gridCol w="2168658">
                  <a:extLst>
                    <a:ext uri="{9D8B030D-6E8A-4147-A177-3AD203B41FA5}">
                      <a16:colId xmlns:a16="http://schemas.microsoft.com/office/drawing/2014/main" val="2448849240"/>
                    </a:ext>
                  </a:extLst>
                </a:gridCol>
                <a:gridCol w="2168658">
                  <a:extLst>
                    <a:ext uri="{9D8B030D-6E8A-4147-A177-3AD203B41FA5}">
                      <a16:colId xmlns:a16="http://schemas.microsoft.com/office/drawing/2014/main" val="2448201835"/>
                    </a:ext>
                  </a:extLst>
                </a:gridCol>
                <a:gridCol w="2168658">
                  <a:extLst>
                    <a:ext uri="{9D8B030D-6E8A-4147-A177-3AD203B41FA5}">
                      <a16:colId xmlns:a16="http://schemas.microsoft.com/office/drawing/2014/main" val="3557474655"/>
                    </a:ext>
                  </a:extLst>
                </a:gridCol>
              </a:tblGrid>
              <a:tr h="370839">
                <a:tc>
                  <a:txBody>
                    <a:bodyPr/>
                    <a:lstStyle/>
                    <a:p>
                      <a:pPr lvl="0">
                        <a:buNone/>
                      </a:pPr>
                      <a:endParaRPr lang="en-US" sz="1100" b="0" i="0" u="none" strike="noStrike" noProof="0">
                        <a:solidFill>
                          <a:srgbClr val="3C4043"/>
                        </a:solidFill>
                        <a:latin typeface="Consolas"/>
                      </a:endParaRPr>
                    </a:p>
                  </a:txBody>
                  <a:tcPr/>
                </a:tc>
                <a:tc>
                  <a:txBody>
                    <a:bodyPr/>
                    <a:lstStyle/>
                    <a:p>
                      <a:pPr lvl="0" algn="ctr">
                        <a:buNone/>
                      </a:pPr>
                      <a:r>
                        <a:rPr lang="en-US"/>
                        <a:t>Real</a:t>
                      </a:r>
                    </a:p>
                  </a:txBody>
                  <a:tcPr>
                    <a:solidFill>
                      <a:schemeClr val="accent3">
                        <a:lumMod val="20000"/>
                        <a:lumOff val="80000"/>
                      </a:schemeClr>
                    </a:solidFill>
                  </a:tcPr>
                </a:tc>
                <a:tc>
                  <a:txBody>
                    <a:bodyPr/>
                    <a:lstStyle/>
                    <a:p>
                      <a:pPr lvl="0" algn="ctr">
                        <a:buNone/>
                      </a:pPr>
                      <a:r>
                        <a:rPr lang="en-US"/>
                        <a:t>ER</a:t>
                      </a:r>
                    </a:p>
                  </a:txBody>
                  <a:tcPr>
                    <a:solidFill>
                      <a:schemeClr val="accent3">
                        <a:lumMod val="20000"/>
                        <a:lumOff val="80000"/>
                      </a:schemeClr>
                    </a:solidFill>
                  </a:tcPr>
                </a:tc>
                <a:tc>
                  <a:txBody>
                    <a:bodyPr/>
                    <a:lstStyle/>
                    <a:p>
                      <a:pPr lvl="0" algn="ctr">
                        <a:buNone/>
                      </a:pPr>
                      <a:r>
                        <a:rPr lang="en-US"/>
                        <a:t>BA</a:t>
                      </a:r>
                    </a:p>
                  </a:txBody>
                  <a:tcPr>
                    <a:solidFill>
                      <a:schemeClr val="accent3">
                        <a:lumMod val="20000"/>
                        <a:lumOff val="80000"/>
                      </a:schemeClr>
                    </a:solidFill>
                  </a:tcPr>
                </a:tc>
                <a:extLst>
                  <a:ext uri="{0D108BD9-81ED-4DB2-BD59-A6C34878D82A}">
                    <a16:rowId xmlns:a16="http://schemas.microsoft.com/office/drawing/2014/main" val="3825863442"/>
                  </a:ext>
                </a:extLst>
              </a:tr>
              <a:tr h="370840">
                <a:tc>
                  <a:txBody>
                    <a:bodyPr/>
                    <a:lstStyle/>
                    <a:p>
                      <a:pPr lvl="0">
                        <a:buNone/>
                      </a:pPr>
                      <a:r>
                        <a:rPr lang="en-US" sz="1200" b="1" i="0" u="none" strike="noStrike" noProof="0">
                          <a:solidFill>
                            <a:srgbClr val="3C4043"/>
                          </a:solidFill>
                          <a:latin typeface="Consolas"/>
                        </a:rPr>
                        <a:t>Node with the highest degree
</a:t>
                      </a:r>
                    </a:p>
                  </a:txBody>
                  <a:tcPr>
                    <a:solidFill>
                      <a:schemeClr val="accent1">
                        <a:lumMod val="20000"/>
                        <a:lumOff val="80000"/>
                      </a:schemeClr>
                    </a:solidFill>
                  </a:tcPr>
                </a:tc>
                <a:tc>
                  <a:txBody>
                    <a:bodyPr/>
                    <a:lstStyle/>
                    <a:p>
                      <a:r>
                        <a:rPr lang="en-US" sz="1200"/>
                        <a:t>265 (Degree: 134)</a:t>
                      </a:r>
                    </a:p>
                  </a:txBody>
                  <a:tcPr/>
                </a:tc>
                <a:tc>
                  <a:txBody>
                    <a:bodyPr/>
                    <a:lstStyle/>
                    <a:p>
                      <a:pPr lvl="0">
                        <a:buNone/>
                      </a:pPr>
                      <a:r>
                        <a:rPr lang="en-US" sz="1200" b="0" i="0" u="none" strike="noStrike" noProof="0">
                          <a:latin typeface="Consolas"/>
                        </a:rPr>
                        <a:t>157 (Degree: 16)</a:t>
                      </a:r>
                      <a:endParaRPr lang="en-US" sz="1200"/>
                    </a:p>
                  </a:txBody>
                  <a:tcPr/>
                </a:tc>
                <a:tc>
                  <a:txBody>
                    <a:bodyPr/>
                    <a:lstStyle/>
                    <a:p>
                      <a:pPr lvl="0">
                        <a:buNone/>
                      </a:pPr>
                      <a:r>
                        <a:rPr lang="en-US" sz="1200" b="0" i="0" u="none" strike="noStrike" noProof="0">
                          <a:latin typeface="Consolas"/>
                        </a:rPr>
                        <a:t>0 (Degree: 62)</a:t>
                      </a:r>
                      <a:endParaRPr lang="en-US" sz="1200"/>
                    </a:p>
                  </a:txBody>
                  <a:tcPr/>
                </a:tc>
                <a:extLst>
                  <a:ext uri="{0D108BD9-81ED-4DB2-BD59-A6C34878D82A}">
                    <a16:rowId xmlns:a16="http://schemas.microsoft.com/office/drawing/2014/main" val="3857286487"/>
                  </a:ext>
                </a:extLst>
              </a:tr>
              <a:tr h="370840">
                <a:tc>
                  <a:txBody>
                    <a:bodyPr/>
                    <a:lstStyle/>
                    <a:p>
                      <a:pPr lvl="0">
                        <a:buNone/>
                      </a:pPr>
                      <a:r>
                        <a:rPr lang="en-US" sz="1200" b="1" i="0" u="none" strike="noStrike" noProof="0">
                          <a:solidFill>
                            <a:srgbClr val="3C4043"/>
                          </a:solidFill>
                          <a:latin typeface="Consolas"/>
                        </a:rPr>
                        <a:t>Node with the highest clustering coefficient</a:t>
                      </a:r>
                      <a:br>
                        <a:rPr lang="en-US" sz="1200" b="1" i="0" u="none" strike="noStrike" noProof="0">
                          <a:solidFill>
                            <a:srgbClr val="3C4043"/>
                          </a:solidFill>
                          <a:latin typeface="Consolas"/>
                        </a:rPr>
                      </a:br>
                      <a:endParaRPr lang="en-US" sz="1200" b="1" i="0" u="none" strike="noStrike" noProof="0">
                        <a:solidFill>
                          <a:srgbClr val="000000"/>
                        </a:solidFill>
                        <a:latin typeface="Consolas"/>
                      </a:endParaRPr>
                    </a:p>
                  </a:txBody>
                  <a:tcPr>
                    <a:solidFill>
                      <a:schemeClr val="accent1">
                        <a:lumMod val="20000"/>
                        <a:lumOff val="80000"/>
                      </a:schemeClr>
                    </a:solidFill>
                  </a:tcPr>
                </a:tc>
                <a:tc>
                  <a:txBody>
                    <a:bodyPr/>
                    <a:lstStyle/>
                    <a:p>
                      <a:pPr lvl="0">
                        <a:buNone/>
                      </a:pPr>
                      <a:r>
                        <a:rPr lang="en-US" sz="1200" b="0" i="0" u="none" strike="noStrike" noProof="0">
                          <a:solidFill>
                            <a:srgbClr val="3C4043"/>
                          </a:solidFill>
                          <a:latin typeface="Consolas"/>
                        </a:rPr>
                        <a:t>1 (Clustering Coefficient: 1.0)</a:t>
                      </a:r>
                      <a:endParaRPr lang="en-US" sz="1200"/>
                    </a:p>
                  </a:txBody>
                  <a:tcPr/>
                </a:tc>
                <a:tc>
                  <a:txBody>
                    <a:bodyPr/>
                    <a:lstStyle/>
                    <a:p>
                      <a:pPr lvl="0">
                        <a:buNone/>
                      </a:pPr>
                      <a:r>
                        <a:rPr lang="en-US" sz="1200" b="0" i="0" u="none" strike="noStrike" noProof="0">
                          <a:solidFill>
                            <a:srgbClr val="3C4043"/>
                          </a:solidFill>
                          <a:latin typeface="Consolas"/>
                        </a:rPr>
                        <a:t>442 (Clustering Coefficient: 0.33)</a:t>
                      </a:r>
                      <a:endParaRPr lang="en-US" sz="1200"/>
                    </a:p>
                  </a:txBody>
                  <a:tcPr/>
                </a:tc>
                <a:tc>
                  <a:txBody>
                    <a:bodyPr/>
                    <a:lstStyle/>
                    <a:p>
                      <a:pPr lvl="0">
                        <a:buNone/>
                      </a:pPr>
                      <a:r>
                        <a:rPr lang="en-US" sz="1200" b="0" i="0" u="none" strike="noStrike" noProof="0">
                          <a:solidFill>
                            <a:srgbClr val="3C4043"/>
                          </a:solidFill>
                          <a:latin typeface="Consolas"/>
                        </a:rPr>
                        <a:t>114 (Clustering Coefficient: 0.66)</a:t>
                      </a:r>
                      <a:endParaRPr lang="en-US" sz="1200"/>
                    </a:p>
                  </a:txBody>
                  <a:tcPr/>
                </a:tc>
                <a:extLst>
                  <a:ext uri="{0D108BD9-81ED-4DB2-BD59-A6C34878D82A}">
                    <a16:rowId xmlns:a16="http://schemas.microsoft.com/office/drawing/2014/main" val="2796541795"/>
                  </a:ext>
                </a:extLst>
              </a:tr>
              <a:tr h="370840">
                <a:tc>
                  <a:txBody>
                    <a:bodyPr/>
                    <a:lstStyle/>
                    <a:p>
                      <a:pPr lvl="0">
                        <a:buNone/>
                      </a:pPr>
                      <a:r>
                        <a:rPr lang="en-US" sz="1200" b="1" i="0" u="none" strike="noStrike" noProof="0">
                          <a:solidFill>
                            <a:srgbClr val="3C4043"/>
                          </a:solidFill>
                          <a:latin typeface="Consolas"/>
                        </a:rPr>
                        <a:t>Node with the highest degree centrality </a:t>
                      </a:r>
                      <a:br>
                        <a:rPr lang="en-US" sz="1200" b="1" i="0" u="none" strike="noStrike" noProof="0">
                          <a:solidFill>
                            <a:srgbClr val="3C4043"/>
                          </a:solidFill>
                          <a:latin typeface="Consolas"/>
                        </a:rPr>
                      </a:br>
                      <a:endParaRPr lang="en-US" sz="1200" b="1" i="0" u="none" strike="noStrike" noProof="0">
                        <a:solidFill>
                          <a:srgbClr val="000000"/>
                        </a:solidFill>
                        <a:latin typeface="Consolas"/>
                      </a:endParaRPr>
                    </a:p>
                  </a:txBody>
                  <a:tcPr>
                    <a:solidFill>
                      <a:schemeClr val="accent1">
                        <a:lumMod val="20000"/>
                        <a:lumOff val="80000"/>
                      </a:schemeClr>
                    </a:solidFill>
                  </a:tcPr>
                </a:tc>
                <a:tc>
                  <a:txBody>
                    <a:bodyPr/>
                    <a:lstStyle/>
                    <a:p>
                      <a:pPr lvl="0">
                        <a:buNone/>
                      </a:pPr>
                      <a:r>
                        <a:rPr lang="en-US" sz="1200" b="0" i="0" u="none" strike="noStrike" noProof="0">
                          <a:solidFill>
                            <a:srgbClr val="3C4043"/>
                          </a:solidFill>
                          <a:latin typeface="Consolas"/>
                        </a:rPr>
                        <a:t>265 (Degree Centrality: 0.21)</a:t>
                      </a:r>
                      <a:endParaRPr lang="en-US" sz="1200"/>
                    </a:p>
                  </a:txBody>
                  <a:tcPr/>
                </a:tc>
                <a:tc>
                  <a:txBody>
                    <a:bodyPr/>
                    <a:lstStyle/>
                    <a:p>
                      <a:pPr lvl="0">
                        <a:buNone/>
                      </a:pPr>
                      <a:r>
                        <a:rPr lang="en-US" sz="1200" b="0" i="0" u="none" strike="noStrike" noProof="0">
                          <a:solidFill>
                            <a:srgbClr val="3C4043"/>
                          </a:solidFill>
                          <a:latin typeface="Consolas"/>
                        </a:rPr>
                        <a:t>157 (Degree Centrality: 0.025)</a:t>
                      </a:r>
                      <a:endParaRPr lang="en-US" sz="1200"/>
                    </a:p>
                  </a:txBody>
                  <a:tcPr/>
                </a:tc>
                <a:tc>
                  <a:txBody>
                    <a:bodyPr/>
                    <a:lstStyle/>
                    <a:p>
                      <a:pPr lvl="0">
                        <a:buNone/>
                      </a:pPr>
                      <a:r>
                        <a:rPr lang="en-US" sz="1200" b="0" i="0" u="none" strike="noStrike" noProof="0">
                          <a:solidFill>
                            <a:srgbClr val="3C4043"/>
                          </a:solidFill>
                          <a:latin typeface="Consolas"/>
                        </a:rPr>
                        <a:t>0 (Degree Centrality: 0.100)</a:t>
                      </a:r>
                      <a:endParaRPr lang="en-US" sz="1200"/>
                    </a:p>
                  </a:txBody>
                  <a:tcPr/>
                </a:tc>
                <a:extLst>
                  <a:ext uri="{0D108BD9-81ED-4DB2-BD59-A6C34878D82A}">
                    <a16:rowId xmlns:a16="http://schemas.microsoft.com/office/drawing/2014/main" val="1196237631"/>
                  </a:ext>
                </a:extLst>
              </a:tr>
              <a:tr h="370840">
                <a:tc>
                  <a:txBody>
                    <a:bodyPr/>
                    <a:lstStyle/>
                    <a:p>
                      <a:pPr lvl="0">
                        <a:buNone/>
                      </a:pPr>
                      <a:r>
                        <a:rPr lang="en-US" sz="1200" b="1" i="0" u="none" strike="noStrike" noProof="0">
                          <a:solidFill>
                            <a:srgbClr val="3C4043"/>
                          </a:solidFill>
                          <a:latin typeface="Consolas"/>
                        </a:rPr>
                        <a:t>Node with the highest betweenness centrality</a:t>
                      </a:r>
                      <a:br>
                        <a:rPr lang="en-US" sz="1200" b="1" i="0" u="none" strike="noStrike" noProof="0">
                          <a:solidFill>
                            <a:srgbClr val="3C4043"/>
                          </a:solidFill>
                          <a:latin typeface="Consolas"/>
                        </a:rPr>
                      </a:br>
                      <a:endParaRPr lang="en-US" sz="1200" b="1" i="0" u="none" strike="noStrike" noProof="0">
                        <a:solidFill>
                          <a:srgbClr val="000000"/>
                        </a:solidFill>
                        <a:latin typeface="Consolas"/>
                      </a:endParaRPr>
                    </a:p>
                  </a:txBody>
                  <a:tcPr>
                    <a:solidFill>
                      <a:schemeClr val="accent1">
                        <a:lumMod val="20000"/>
                        <a:lumOff val="80000"/>
                      </a:schemeClr>
                    </a:solidFill>
                  </a:tcPr>
                </a:tc>
                <a:tc>
                  <a:txBody>
                    <a:bodyPr/>
                    <a:lstStyle/>
                    <a:p>
                      <a:pPr lvl="0">
                        <a:buNone/>
                      </a:pPr>
                      <a:r>
                        <a:rPr lang="en-US" sz="1200" b="0" i="0" u="none" strike="noStrike" noProof="0">
                          <a:solidFill>
                            <a:srgbClr val="3C4043"/>
                          </a:solidFill>
                          <a:latin typeface="Consolas"/>
                        </a:rPr>
                        <a:t>265 (Betweenness Centrality: 0.349)</a:t>
                      </a:r>
                      <a:endParaRPr lang="en-US" sz="1200"/>
                    </a:p>
                  </a:txBody>
                  <a:tcPr/>
                </a:tc>
                <a:tc>
                  <a:txBody>
                    <a:bodyPr/>
                    <a:lstStyle/>
                    <a:p>
                      <a:pPr lvl="0">
                        <a:buNone/>
                      </a:pPr>
                      <a:r>
                        <a:rPr lang="en-US" sz="1200" b="0" i="0" u="none" strike="noStrike" noProof="0">
                          <a:solidFill>
                            <a:srgbClr val="3C4043"/>
                          </a:solidFill>
                          <a:latin typeface="Consolas"/>
                        </a:rPr>
                        <a:t>235 (Betweenness Centrality: 0.018)</a:t>
                      </a:r>
                      <a:endParaRPr lang="en-US" sz="1200"/>
                    </a:p>
                  </a:txBody>
                  <a:tcPr/>
                </a:tc>
                <a:tc>
                  <a:txBody>
                    <a:bodyPr/>
                    <a:lstStyle/>
                    <a:p>
                      <a:pPr lvl="0">
                        <a:buNone/>
                      </a:pPr>
                      <a:r>
                        <a:rPr lang="en-US" sz="1200" b="0" i="0" u="none" strike="noStrike" noProof="0">
                          <a:solidFill>
                            <a:srgbClr val="3C4043"/>
                          </a:solidFill>
                          <a:latin typeface="Consolas"/>
                        </a:rPr>
                        <a:t>0 (Betweenness Centrality: 0.137)</a:t>
                      </a:r>
                      <a:endParaRPr lang="en-US" sz="1200"/>
                    </a:p>
                  </a:txBody>
                  <a:tcPr/>
                </a:tc>
                <a:extLst>
                  <a:ext uri="{0D108BD9-81ED-4DB2-BD59-A6C34878D82A}">
                    <a16:rowId xmlns:a16="http://schemas.microsoft.com/office/drawing/2014/main" val="167133111"/>
                  </a:ext>
                </a:extLst>
              </a:tr>
              <a:tr h="370839">
                <a:tc>
                  <a:txBody>
                    <a:bodyPr/>
                    <a:lstStyle/>
                    <a:p>
                      <a:pPr lvl="0">
                        <a:buNone/>
                      </a:pPr>
                      <a:r>
                        <a:rPr lang="en-US" sz="1200" b="1" i="0" u="none" strike="noStrike" noProof="0">
                          <a:solidFill>
                            <a:srgbClr val="3C4043"/>
                          </a:solidFill>
                          <a:latin typeface="Consolas"/>
                        </a:rPr>
                        <a:t>Node with the highest closeness centrality</a:t>
                      </a:r>
                    </a:p>
                  </a:txBody>
                  <a:tcPr>
                    <a:solidFill>
                      <a:schemeClr val="accent1">
                        <a:lumMod val="20000"/>
                        <a:lumOff val="80000"/>
                      </a:schemeClr>
                    </a:solidFill>
                  </a:tcPr>
                </a:tc>
                <a:tc>
                  <a:txBody>
                    <a:bodyPr/>
                    <a:lstStyle/>
                    <a:p>
                      <a:pPr lvl="0">
                        <a:buNone/>
                      </a:pPr>
                      <a:r>
                        <a:rPr lang="en-US" sz="1200" b="0" i="0" u="none" strike="noStrike" noProof="0">
                          <a:solidFill>
                            <a:srgbClr val="3C4043"/>
                          </a:solidFill>
                          <a:latin typeface="Consolas"/>
                        </a:rPr>
                        <a:t>265 (Closeness Centrality: 0.331)</a:t>
                      </a:r>
                      <a:endParaRPr lang="en-US" sz="1200"/>
                    </a:p>
                  </a:txBody>
                  <a:tcPr/>
                </a:tc>
                <a:tc>
                  <a:txBody>
                    <a:bodyPr/>
                    <a:lstStyle/>
                    <a:p>
                      <a:pPr lvl="0">
                        <a:buNone/>
                      </a:pPr>
                      <a:r>
                        <a:rPr lang="en-US" sz="1200" b="0" i="0" u="none" strike="noStrike" noProof="0">
                          <a:solidFill>
                            <a:srgbClr val="3C4043"/>
                          </a:solidFill>
                          <a:latin typeface="Consolas"/>
                        </a:rPr>
                        <a:t>6 (Closeness Centrality: 0.329)</a:t>
                      </a:r>
                      <a:endParaRPr lang="en-US" sz="1200"/>
                    </a:p>
                  </a:txBody>
                  <a:tcPr/>
                </a:tc>
                <a:tc>
                  <a:txBody>
                    <a:bodyPr/>
                    <a:lstStyle/>
                    <a:p>
                      <a:pPr lvl="0">
                        <a:buNone/>
                      </a:pPr>
                      <a:r>
                        <a:rPr lang="en-US" sz="1200" b="0" i="0" u="none" strike="noStrike" noProof="0">
                          <a:solidFill>
                            <a:srgbClr val="3C4043"/>
                          </a:solidFill>
                          <a:latin typeface="Consolas"/>
                        </a:rPr>
                        <a:t>0 (Closeness Centrality: 0.445)</a:t>
                      </a:r>
                      <a:endParaRPr lang="en-US" sz="1200"/>
                    </a:p>
                  </a:txBody>
                  <a:tcPr/>
                </a:tc>
                <a:extLst>
                  <a:ext uri="{0D108BD9-81ED-4DB2-BD59-A6C34878D82A}">
                    <a16:rowId xmlns:a16="http://schemas.microsoft.com/office/drawing/2014/main" val="2343339082"/>
                  </a:ext>
                </a:extLst>
              </a:tr>
              <a:tr h="370838">
                <a:tc>
                  <a:txBody>
                    <a:bodyPr/>
                    <a:lstStyle/>
                    <a:p>
                      <a:pPr lvl="0">
                        <a:buNone/>
                      </a:pPr>
                      <a:r>
                        <a:rPr lang="en-US" sz="1200" b="1" i="0" u="none" strike="noStrike" noProof="0">
                          <a:solidFill>
                            <a:srgbClr val="3C4043"/>
                          </a:solidFill>
                          <a:latin typeface="Consolas"/>
                        </a:rPr>
                        <a:t>Node with the highest eigenvector centrality</a:t>
                      </a:r>
                    </a:p>
                  </a:txBody>
                  <a:tcPr>
                    <a:solidFill>
                      <a:schemeClr val="accent1">
                        <a:lumMod val="20000"/>
                        <a:lumOff val="80000"/>
                      </a:schemeClr>
                    </a:solidFill>
                  </a:tcPr>
                </a:tc>
                <a:tc>
                  <a:txBody>
                    <a:bodyPr/>
                    <a:lstStyle/>
                    <a:p>
                      <a:pPr lvl="0">
                        <a:buNone/>
                      </a:pPr>
                      <a:r>
                        <a:rPr lang="en-US" sz="1200" b="0" i="0" u="none" strike="noStrike" noProof="0">
                          <a:solidFill>
                            <a:srgbClr val="3C4043"/>
                          </a:solidFill>
                          <a:latin typeface="Consolas"/>
                        </a:rPr>
                        <a:t>265 (Eigenvector Centrality: 0.325)</a:t>
                      </a:r>
                      <a:endParaRPr lang="en-US" sz="1200"/>
                    </a:p>
                  </a:txBody>
                  <a:tcPr/>
                </a:tc>
                <a:tc>
                  <a:txBody>
                    <a:bodyPr/>
                    <a:lstStyle/>
                    <a:p>
                      <a:pPr lvl="0">
                        <a:buNone/>
                      </a:pPr>
                      <a:r>
                        <a:rPr lang="en-US" sz="1200" b="0" i="0" u="none" strike="noStrike" noProof="0">
                          <a:solidFill>
                            <a:srgbClr val="3C4043"/>
                          </a:solidFill>
                          <a:latin typeface="Consolas"/>
                        </a:rPr>
                        <a:t>6 (Eigenvector Centrality: 0.116)</a:t>
                      </a:r>
                      <a:endParaRPr lang="en-US" sz="1200"/>
                    </a:p>
                  </a:txBody>
                  <a:tcPr/>
                </a:tc>
                <a:tc>
                  <a:txBody>
                    <a:bodyPr/>
                    <a:lstStyle/>
                    <a:p>
                      <a:pPr lvl="0">
                        <a:buNone/>
                      </a:pPr>
                      <a:r>
                        <a:rPr lang="en-US" sz="1200" b="0" i="0" u="none" strike="noStrike" noProof="0">
                          <a:solidFill>
                            <a:srgbClr val="3C4043"/>
                          </a:solidFill>
                          <a:latin typeface="Consolas"/>
                        </a:rPr>
                        <a:t>0 (Eigenvector Centrality: 0.353)</a:t>
                      </a:r>
                      <a:endParaRPr lang="en-US" sz="1200"/>
                    </a:p>
                  </a:txBody>
                  <a:tcPr/>
                </a:tc>
                <a:extLst>
                  <a:ext uri="{0D108BD9-81ED-4DB2-BD59-A6C34878D82A}">
                    <a16:rowId xmlns:a16="http://schemas.microsoft.com/office/drawing/2014/main" val="64757812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26994" y="1046"/>
            <a:ext cx="7571700" cy="702600"/>
          </a:xfrm>
          <a:prstGeom prst="rect">
            <a:avLst/>
          </a:prstGeom>
        </p:spPr>
        <p:txBody>
          <a:bodyPr spcFirstLastPara="1" wrap="square" lIns="91425" tIns="91425" rIns="91425" bIns="91425" anchor="b" anchorCtr="0">
            <a:noAutofit/>
          </a:bodyPr>
          <a:lstStyle/>
          <a:p>
            <a:r>
              <a:rPr lang="en" sz="1400"/>
              <a:t>5.1. Visualization – Basic</a:t>
            </a:r>
            <a:br>
              <a:rPr lang="en" sz="1400"/>
            </a:br>
            <a:r>
              <a:rPr lang="en" sz="1100"/>
              <a:t>initial exploration of the network to understand its general structure and connectivity</a:t>
            </a:r>
            <a:endParaRPr lang="en"/>
          </a:p>
        </p:txBody>
      </p:sp>
      <p:sp>
        <p:nvSpPr>
          <p:cNvPr id="141" name="Google Shape;141;p20"/>
          <p:cNvSpPr txBox="1">
            <a:spLocks noGrp="1"/>
          </p:cNvSpPr>
          <p:nvPr>
            <p:ph type="body" idx="1"/>
          </p:nvPr>
        </p:nvSpPr>
        <p:spPr>
          <a:xfrm>
            <a:off x="487730" y="696889"/>
            <a:ext cx="1796995" cy="44835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endParaRPr lang="en" sz="1200">
              <a:solidFill>
                <a:srgbClr val="263238"/>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270409" y="688359"/>
            <a:ext cx="2155375" cy="452246"/>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180783" y="684471"/>
            <a:ext cx="2846291" cy="347880"/>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Picture 5">
            <a:extLst>
              <a:ext uri="{FF2B5EF4-FFF2-40B4-BE49-F238E27FC236}">
                <a16:creationId xmlns:a16="http://schemas.microsoft.com/office/drawing/2014/main" id="{0E3DE8FA-195A-7504-F3B3-1AD0E1F08827}"/>
              </a:ext>
            </a:extLst>
          </p:cNvPr>
          <p:cNvPicPr>
            <a:picLocks noChangeAspect="1"/>
          </p:cNvPicPr>
          <p:nvPr/>
        </p:nvPicPr>
        <p:blipFill>
          <a:blip r:embed="rId3"/>
          <a:stretch>
            <a:fillRect/>
          </a:stretch>
        </p:blipFill>
        <p:spPr>
          <a:xfrm>
            <a:off x="-220455" y="1484194"/>
            <a:ext cx="3392238" cy="3667835"/>
          </a:xfrm>
          <a:prstGeom prst="rect">
            <a:avLst/>
          </a:prstGeom>
        </p:spPr>
      </p:pic>
      <p:pic>
        <p:nvPicPr>
          <p:cNvPr id="7" name="Picture 6" descr="A black and blue network&#10;&#10;Description automatically generated">
            <a:extLst>
              <a:ext uri="{FF2B5EF4-FFF2-40B4-BE49-F238E27FC236}">
                <a16:creationId xmlns:a16="http://schemas.microsoft.com/office/drawing/2014/main" id="{572F9984-2C1B-0379-6DD0-29E823BEA81A}"/>
              </a:ext>
            </a:extLst>
          </p:cNvPr>
          <p:cNvPicPr>
            <a:picLocks noChangeAspect="1"/>
          </p:cNvPicPr>
          <p:nvPr/>
        </p:nvPicPr>
        <p:blipFill>
          <a:blip r:embed="rId4"/>
          <a:stretch>
            <a:fillRect/>
          </a:stretch>
        </p:blipFill>
        <p:spPr>
          <a:xfrm>
            <a:off x="2927060" y="1492724"/>
            <a:ext cx="3656662" cy="3659306"/>
          </a:xfrm>
          <a:prstGeom prst="rect">
            <a:avLst/>
          </a:prstGeom>
        </p:spPr>
      </p:pic>
      <p:pic>
        <p:nvPicPr>
          <p:cNvPr id="8" name="Picture 7">
            <a:extLst>
              <a:ext uri="{FF2B5EF4-FFF2-40B4-BE49-F238E27FC236}">
                <a16:creationId xmlns:a16="http://schemas.microsoft.com/office/drawing/2014/main" id="{5C7D336C-24B3-3BEB-BAF7-0C722A69B1AD}"/>
              </a:ext>
            </a:extLst>
          </p:cNvPr>
          <p:cNvPicPr>
            <a:picLocks noChangeAspect="1"/>
          </p:cNvPicPr>
          <p:nvPr/>
        </p:nvPicPr>
        <p:blipFill>
          <a:blip r:embed="rId5"/>
          <a:stretch>
            <a:fillRect/>
          </a:stretch>
        </p:blipFill>
        <p:spPr>
          <a:xfrm>
            <a:off x="5844269" y="1441545"/>
            <a:ext cx="3298408" cy="3753134"/>
          </a:xfrm>
          <a:prstGeom prst="rect">
            <a:avLst/>
          </a:prstGeom>
        </p:spPr>
      </p:pic>
    </p:spTree>
    <p:extLst>
      <p:ext uri="{BB962C8B-B14F-4D97-AF65-F5344CB8AC3E}">
        <p14:creationId xmlns:p14="http://schemas.microsoft.com/office/powerpoint/2010/main" val="31563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26994" y="1046"/>
            <a:ext cx="7571700" cy="702600"/>
          </a:xfrm>
          <a:prstGeom prst="rect">
            <a:avLst/>
          </a:prstGeom>
        </p:spPr>
        <p:txBody>
          <a:bodyPr spcFirstLastPara="1" wrap="square" lIns="91425" tIns="91425" rIns="91425" bIns="91425" anchor="b" anchorCtr="0">
            <a:noAutofit/>
          </a:bodyPr>
          <a:lstStyle/>
          <a:p>
            <a:r>
              <a:rPr lang="en" sz="1400"/>
              <a:t>5.2. Visualization – Circular</a:t>
            </a:r>
            <a:br>
              <a:rPr lang="en" sz="1400"/>
            </a:br>
            <a:r>
              <a:rPr lang="en" sz="1400"/>
              <a:t> </a:t>
            </a:r>
            <a:r>
              <a:rPr lang="en" sz="1100"/>
              <a:t>circular layout, useful for spotting symmetries</a:t>
            </a:r>
          </a:p>
        </p:txBody>
      </p:sp>
      <p:sp>
        <p:nvSpPr>
          <p:cNvPr id="141" name="Google Shape;141;p20"/>
          <p:cNvSpPr txBox="1">
            <a:spLocks noGrp="1"/>
          </p:cNvSpPr>
          <p:nvPr>
            <p:ph type="body" idx="1"/>
          </p:nvPr>
        </p:nvSpPr>
        <p:spPr>
          <a:xfrm>
            <a:off x="1528" y="696889"/>
            <a:ext cx="1796995" cy="44835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endParaRPr lang="en" sz="1200">
              <a:solidFill>
                <a:srgbClr val="263238"/>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176581" y="560411"/>
            <a:ext cx="2965710" cy="1842611"/>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146664" y="565053"/>
            <a:ext cx="2999828" cy="1968551"/>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descr="A circle with lines in it&#10;&#10;Description automatically generated">
            <a:extLst>
              <a:ext uri="{FF2B5EF4-FFF2-40B4-BE49-F238E27FC236}">
                <a16:creationId xmlns:a16="http://schemas.microsoft.com/office/drawing/2014/main" id="{EFCCA7B5-67D5-8946-5DF6-B2DB3085520E}"/>
              </a:ext>
            </a:extLst>
          </p:cNvPr>
          <p:cNvPicPr>
            <a:picLocks noChangeAspect="1"/>
          </p:cNvPicPr>
          <p:nvPr/>
        </p:nvPicPr>
        <p:blipFill>
          <a:blip r:embed="rId3"/>
          <a:stretch>
            <a:fillRect/>
          </a:stretch>
        </p:blipFill>
        <p:spPr>
          <a:xfrm>
            <a:off x="16131" y="2025463"/>
            <a:ext cx="2968113" cy="3126443"/>
          </a:xfrm>
          <a:prstGeom prst="rect">
            <a:avLst/>
          </a:prstGeom>
        </p:spPr>
      </p:pic>
      <p:pic>
        <p:nvPicPr>
          <p:cNvPr id="3" name="Picture 2" descr="A circle with a blue border&#10;&#10;Description automatically generated">
            <a:extLst>
              <a:ext uri="{FF2B5EF4-FFF2-40B4-BE49-F238E27FC236}">
                <a16:creationId xmlns:a16="http://schemas.microsoft.com/office/drawing/2014/main" id="{054D6C38-C5E0-83D5-0F7E-8E92B21F8333}"/>
              </a:ext>
            </a:extLst>
          </p:cNvPr>
          <p:cNvPicPr>
            <a:picLocks noChangeAspect="1"/>
          </p:cNvPicPr>
          <p:nvPr/>
        </p:nvPicPr>
        <p:blipFill>
          <a:blip r:embed="rId4"/>
          <a:stretch>
            <a:fillRect/>
          </a:stretch>
        </p:blipFill>
        <p:spPr>
          <a:xfrm>
            <a:off x="2983388" y="2117910"/>
            <a:ext cx="3025945" cy="2941546"/>
          </a:xfrm>
          <a:prstGeom prst="rect">
            <a:avLst/>
          </a:prstGeom>
        </p:spPr>
      </p:pic>
      <p:pic>
        <p:nvPicPr>
          <p:cNvPr id="4" name="Picture 3" descr="A circle with a blue border&#10;&#10;Description automatically generated">
            <a:extLst>
              <a:ext uri="{FF2B5EF4-FFF2-40B4-BE49-F238E27FC236}">
                <a16:creationId xmlns:a16="http://schemas.microsoft.com/office/drawing/2014/main" id="{7F2AF8A2-F372-6CFD-E13E-3584C9885039}"/>
              </a:ext>
            </a:extLst>
          </p:cNvPr>
          <p:cNvPicPr>
            <a:picLocks noChangeAspect="1"/>
          </p:cNvPicPr>
          <p:nvPr/>
        </p:nvPicPr>
        <p:blipFill>
          <a:blip r:embed="rId5"/>
          <a:stretch>
            <a:fillRect/>
          </a:stretch>
        </p:blipFill>
        <p:spPr>
          <a:xfrm>
            <a:off x="6145038" y="2117911"/>
            <a:ext cx="3014358" cy="2941545"/>
          </a:xfrm>
          <a:prstGeom prst="rect">
            <a:avLst/>
          </a:prstGeom>
        </p:spPr>
      </p:pic>
    </p:spTree>
    <p:extLst>
      <p:ext uri="{BB962C8B-B14F-4D97-AF65-F5344CB8AC3E}">
        <p14:creationId xmlns:p14="http://schemas.microsoft.com/office/powerpoint/2010/main" val="131066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20822" y="163113"/>
            <a:ext cx="7571700" cy="702600"/>
          </a:xfrm>
          <a:prstGeom prst="rect">
            <a:avLst/>
          </a:prstGeom>
        </p:spPr>
        <p:txBody>
          <a:bodyPr spcFirstLastPara="1" wrap="square" lIns="91425" tIns="91425" rIns="91425" bIns="91425" anchor="b" anchorCtr="0">
            <a:noAutofit/>
          </a:bodyPr>
          <a:lstStyle/>
          <a:p>
            <a:r>
              <a:rPr lang="en" sz="1400"/>
              <a:t>5.3. Visualization with Node Degree Size</a:t>
            </a:r>
            <a:br>
              <a:rPr lang="en" sz="1100"/>
            </a:br>
            <a:r>
              <a:rPr lang="en" sz="1100"/>
              <a:t>useful for quickly identifying important nodes or hubs within the network</a:t>
            </a:r>
            <a:endParaRPr lang="en"/>
          </a:p>
          <a:p>
            <a:endParaRPr lang="en" sz="1400"/>
          </a:p>
        </p:txBody>
      </p:sp>
      <p:sp>
        <p:nvSpPr>
          <p:cNvPr id="141" name="Google Shape;141;p20"/>
          <p:cNvSpPr txBox="1">
            <a:spLocks noGrp="1"/>
          </p:cNvSpPr>
          <p:nvPr>
            <p:ph type="body" idx="1"/>
          </p:nvPr>
        </p:nvSpPr>
        <p:spPr>
          <a:xfrm>
            <a:off x="487730" y="696889"/>
            <a:ext cx="1796995" cy="44835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endParaRPr lang="en" sz="1200">
              <a:solidFill>
                <a:srgbClr val="263238"/>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270409" y="688359"/>
            <a:ext cx="2155375" cy="452246"/>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180783" y="684471"/>
            <a:ext cx="2846291" cy="347880"/>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descr="A network diagram of blue dots and lines&#10;&#10;Description automatically generated">
            <a:extLst>
              <a:ext uri="{FF2B5EF4-FFF2-40B4-BE49-F238E27FC236}">
                <a16:creationId xmlns:a16="http://schemas.microsoft.com/office/drawing/2014/main" id="{5BFBED7D-3564-0663-2DE6-09416001AADF}"/>
              </a:ext>
            </a:extLst>
          </p:cNvPr>
          <p:cNvPicPr>
            <a:picLocks noChangeAspect="1"/>
          </p:cNvPicPr>
          <p:nvPr/>
        </p:nvPicPr>
        <p:blipFill>
          <a:blip r:embed="rId3"/>
          <a:stretch>
            <a:fillRect/>
          </a:stretch>
        </p:blipFill>
        <p:spPr>
          <a:xfrm>
            <a:off x="1565" y="1705970"/>
            <a:ext cx="3366162" cy="3437530"/>
          </a:xfrm>
          <a:prstGeom prst="rect">
            <a:avLst/>
          </a:prstGeom>
        </p:spPr>
      </p:pic>
      <p:pic>
        <p:nvPicPr>
          <p:cNvPr id="3" name="Picture 2" descr="A network diagram of blue dots and lines&#10;&#10;Description automatically generated">
            <a:extLst>
              <a:ext uri="{FF2B5EF4-FFF2-40B4-BE49-F238E27FC236}">
                <a16:creationId xmlns:a16="http://schemas.microsoft.com/office/drawing/2014/main" id="{26CEC159-D9B8-39D2-FCE8-44359C3768AB}"/>
              </a:ext>
            </a:extLst>
          </p:cNvPr>
          <p:cNvPicPr>
            <a:picLocks noChangeAspect="1"/>
          </p:cNvPicPr>
          <p:nvPr/>
        </p:nvPicPr>
        <p:blipFill>
          <a:blip r:embed="rId4"/>
          <a:stretch>
            <a:fillRect/>
          </a:stretch>
        </p:blipFill>
        <p:spPr>
          <a:xfrm>
            <a:off x="2893184" y="1714499"/>
            <a:ext cx="3349103" cy="3429001"/>
          </a:xfrm>
          <a:prstGeom prst="rect">
            <a:avLst/>
          </a:prstGeom>
        </p:spPr>
      </p:pic>
      <p:pic>
        <p:nvPicPr>
          <p:cNvPr id="4" name="Picture 3" descr="A network diagram of blue dots and lines&#10;&#10;Description automatically generated">
            <a:extLst>
              <a:ext uri="{FF2B5EF4-FFF2-40B4-BE49-F238E27FC236}">
                <a16:creationId xmlns:a16="http://schemas.microsoft.com/office/drawing/2014/main" id="{42B6D227-BB16-2976-4A3B-50791E7491A1}"/>
              </a:ext>
            </a:extLst>
          </p:cNvPr>
          <p:cNvPicPr>
            <a:picLocks noChangeAspect="1"/>
          </p:cNvPicPr>
          <p:nvPr/>
        </p:nvPicPr>
        <p:blipFill>
          <a:blip r:embed="rId5"/>
          <a:stretch>
            <a:fillRect/>
          </a:stretch>
        </p:blipFill>
        <p:spPr>
          <a:xfrm>
            <a:off x="5921282" y="1714500"/>
            <a:ext cx="3349102" cy="3429000"/>
          </a:xfrm>
          <a:prstGeom prst="rect">
            <a:avLst/>
          </a:prstGeom>
        </p:spPr>
      </p:pic>
    </p:spTree>
    <p:extLst>
      <p:ext uri="{BB962C8B-B14F-4D97-AF65-F5344CB8AC3E}">
        <p14:creationId xmlns:p14="http://schemas.microsoft.com/office/powerpoint/2010/main" val="377011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26994" y="1046"/>
            <a:ext cx="7571700" cy="702600"/>
          </a:xfrm>
          <a:prstGeom prst="rect">
            <a:avLst/>
          </a:prstGeom>
        </p:spPr>
        <p:txBody>
          <a:bodyPr spcFirstLastPara="1" wrap="square" lIns="91425" tIns="91425" rIns="91425" bIns="91425" anchor="b" anchorCtr="0">
            <a:noAutofit/>
          </a:bodyPr>
          <a:lstStyle/>
          <a:p>
            <a:r>
              <a:rPr lang="en" sz="1400"/>
              <a:t>5.4. Visualization – Community</a:t>
            </a:r>
            <a:br>
              <a:rPr lang="en" sz="1400"/>
            </a:br>
            <a:r>
              <a:rPr lang="en" sz="1100"/>
              <a:t>segregates communities within the network</a:t>
            </a:r>
            <a:endParaRPr lang="en"/>
          </a:p>
        </p:txBody>
      </p:sp>
      <p:sp>
        <p:nvSpPr>
          <p:cNvPr id="141" name="Google Shape;141;p20"/>
          <p:cNvSpPr txBox="1">
            <a:spLocks noGrp="1"/>
          </p:cNvSpPr>
          <p:nvPr>
            <p:ph type="body" idx="1"/>
          </p:nvPr>
        </p:nvSpPr>
        <p:spPr>
          <a:xfrm>
            <a:off x="487730" y="696889"/>
            <a:ext cx="1796995" cy="44835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endParaRPr lang="en" sz="1200">
              <a:solidFill>
                <a:srgbClr val="263238"/>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270409" y="688359"/>
            <a:ext cx="2155375" cy="452246"/>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180783" y="684471"/>
            <a:ext cx="2846291" cy="347880"/>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Picture 4" descr="A colorful dots and lines&#10;&#10;Description automatically generated">
            <a:extLst>
              <a:ext uri="{FF2B5EF4-FFF2-40B4-BE49-F238E27FC236}">
                <a16:creationId xmlns:a16="http://schemas.microsoft.com/office/drawing/2014/main" id="{24233F3B-9A2A-8296-32E2-13C2D314076B}"/>
              </a:ext>
            </a:extLst>
          </p:cNvPr>
          <p:cNvPicPr>
            <a:picLocks noChangeAspect="1"/>
          </p:cNvPicPr>
          <p:nvPr/>
        </p:nvPicPr>
        <p:blipFill>
          <a:blip r:embed="rId3"/>
          <a:stretch>
            <a:fillRect/>
          </a:stretch>
        </p:blipFill>
        <p:spPr>
          <a:xfrm>
            <a:off x="-2146" y="1857375"/>
            <a:ext cx="3013071" cy="3286126"/>
          </a:xfrm>
          <a:prstGeom prst="rect">
            <a:avLst/>
          </a:prstGeom>
        </p:spPr>
      </p:pic>
      <p:pic>
        <p:nvPicPr>
          <p:cNvPr id="6" name="Picture 5" descr="A network of colored dots and lines&#10;&#10;Description automatically generated">
            <a:extLst>
              <a:ext uri="{FF2B5EF4-FFF2-40B4-BE49-F238E27FC236}">
                <a16:creationId xmlns:a16="http://schemas.microsoft.com/office/drawing/2014/main" id="{F1A1DAEA-F605-4C70-5072-38F5B43A6985}"/>
              </a:ext>
            </a:extLst>
          </p:cNvPr>
          <p:cNvPicPr>
            <a:picLocks noChangeAspect="1"/>
          </p:cNvPicPr>
          <p:nvPr/>
        </p:nvPicPr>
        <p:blipFill>
          <a:blip r:embed="rId4"/>
          <a:stretch>
            <a:fillRect/>
          </a:stretch>
        </p:blipFill>
        <p:spPr>
          <a:xfrm>
            <a:off x="3002974" y="1848970"/>
            <a:ext cx="3356565" cy="3294530"/>
          </a:xfrm>
          <a:prstGeom prst="rect">
            <a:avLst/>
          </a:prstGeom>
        </p:spPr>
      </p:pic>
      <p:pic>
        <p:nvPicPr>
          <p:cNvPr id="7" name="Picture 6" descr="A network of colored dots&#10;&#10;Description automatically generated">
            <a:extLst>
              <a:ext uri="{FF2B5EF4-FFF2-40B4-BE49-F238E27FC236}">
                <a16:creationId xmlns:a16="http://schemas.microsoft.com/office/drawing/2014/main" id="{739ED726-7F4A-B0ED-A817-367BE22A7494}"/>
              </a:ext>
            </a:extLst>
          </p:cNvPr>
          <p:cNvPicPr>
            <a:picLocks noChangeAspect="1"/>
          </p:cNvPicPr>
          <p:nvPr/>
        </p:nvPicPr>
        <p:blipFill>
          <a:blip r:embed="rId5"/>
          <a:stretch>
            <a:fillRect/>
          </a:stretch>
        </p:blipFill>
        <p:spPr>
          <a:xfrm>
            <a:off x="6368442" y="2017059"/>
            <a:ext cx="2786064" cy="3126441"/>
          </a:xfrm>
          <a:prstGeom prst="rect">
            <a:avLst/>
          </a:prstGeom>
        </p:spPr>
      </p:pic>
    </p:spTree>
    <p:extLst>
      <p:ext uri="{BB962C8B-B14F-4D97-AF65-F5344CB8AC3E}">
        <p14:creationId xmlns:p14="http://schemas.microsoft.com/office/powerpoint/2010/main" val="3778558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5655" y="1046"/>
            <a:ext cx="7614349" cy="1035264"/>
          </a:xfrm>
          <a:prstGeom prst="rect">
            <a:avLst/>
          </a:prstGeom>
        </p:spPr>
        <p:txBody>
          <a:bodyPr spcFirstLastPara="1" wrap="square" lIns="91425" tIns="91425" rIns="91425" bIns="91425" anchor="b" anchorCtr="0">
            <a:noAutofit/>
          </a:bodyPr>
          <a:lstStyle/>
          <a:p>
            <a:r>
              <a:rPr lang="en" sz="1400"/>
              <a:t>5.5. Visualization with Betweenness Centrality  </a:t>
            </a:r>
            <a:br>
              <a:rPr lang="en" sz="1100"/>
            </a:br>
            <a:r>
              <a:rPr lang="en" sz="1100"/>
              <a:t>emphasizes nodes that serve as critical connectors or bridges within the network</a:t>
            </a:r>
            <a:endParaRPr lang="en-US"/>
          </a:p>
          <a:p>
            <a:endParaRPr lang="en" sz="1200" b="1"/>
          </a:p>
          <a:p>
            <a:endParaRPr lang="en" sz="1400"/>
          </a:p>
        </p:txBody>
      </p:sp>
      <p:sp>
        <p:nvSpPr>
          <p:cNvPr id="141" name="Google Shape;141;p20"/>
          <p:cNvSpPr txBox="1">
            <a:spLocks noGrp="1"/>
          </p:cNvSpPr>
          <p:nvPr>
            <p:ph type="body" idx="1"/>
          </p:nvPr>
        </p:nvSpPr>
        <p:spPr>
          <a:xfrm>
            <a:off x="632738" y="918665"/>
            <a:ext cx="1796995" cy="44835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endParaRPr lang="en" sz="1200">
              <a:solidFill>
                <a:srgbClr val="263238"/>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739551" y="918665"/>
            <a:ext cx="2155375" cy="452246"/>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556096" y="965956"/>
            <a:ext cx="2846291" cy="347880"/>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Picture 4" descr="A screenshot of a computer screen&#10;&#10;Description automatically generated">
            <a:extLst>
              <a:ext uri="{FF2B5EF4-FFF2-40B4-BE49-F238E27FC236}">
                <a16:creationId xmlns:a16="http://schemas.microsoft.com/office/drawing/2014/main" id="{B8624553-E746-89EA-B298-A1AEB0F383B8}"/>
              </a:ext>
            </a:extLst>
          </p:cNvPr>
          <p:cNvPicPr>
            <a:picLocks noChangeAspect="1"/>
          </p:cNvPicPr>
          <p:nvPr/>
        </p:nvPicPr>
        <p:blipFill>
          <a:blip r:embed="rId3"/>
          <a:stretch>
            <a:fillRect/>
          </a:stretch>
        </p:blipFill>
        <p:spPr>
          <a:xfrm>
            <a:off x="-194622" y="1543902"/>
            <a:ext cx="3613527" cy="3693426"/>
          </a:xfrm>
          <a:prstGeom prst="rect">
            <a:avLst/>
          </a:prstGeom>
        </p:spPr>
      </p:pic>
      <p:pic>
        <p:nvPicPr>
          <p:cNvPr id="6" name="Picture 5" descr="A blue and white network&#10;&#10;Description automatically generated">
            <a:extLst>
              <a:ext uri="{FF2B5EF4-FFF2-40B4-BE49-F238E27FC236}">
                <a16:creationId xmlns:a16="http://schemas.microsoft.com/office/drawing/2014/main" id="{7E99DE74-F2CE-B4CD-4C71-A4B720AA703A}"/>
              </a:ext>
            </a:extLst>
          </p:cNvPr>
          <p:cNvPicPr>
            <a:picLocks noChangeAspect="1"/>
          </p:cNvPicPr>
          <p:nvPr/>
        </p:nvPicPr>
        <p:blipFill>
          <a:blip r:embed="rId4"/>
          <a:stretch>
            <a:fillRect/>
          </a:stretch>
        </p:blipFill>
        <p:spPr>
          <a:xfrm>
            <a:off x="2935835" y="1543902"/>
            <a:ext cx="3613527" cy="369342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8C237710-7A04-1FB7-27D4-703BC7AFFF7F}"/>
              </a:ext>
            </a:extLst>
          </p:cNvPr>
          <p:cNvPicPr>
            <a:picLocks noChangeAspect="1"/>
          </p:cNvPicPr>
          <p:nvPr/>
        </p:nvPicPr>
        <p:blipFill>
          <a:blip r:embed="rId5"/>
          <a:stretch>
            <a:fillRect/>
          </a:stretch>
        </p:blipFill>
        <p:spPr>
          <a:xfrm>
            <a:off x="5895690" y="1543904"/>
            <a:ext cx="3400282" cy="3693425"/>
          </a:xfrm>
          <a:prstGeom prst="rect">
            <a:avLst/>
          </a:prstGeom>
        </p:spPr>
      </p:pic>
    </p:spTree>
    <p:extLst>
      <p:ext uri="{BB962C8B-B14F-4D97-AF65-F5344CB8AC3E}">
        <p14:creationId xmlns:p14="http://schemas.microsoft.com/office/powerpoint/2010/main" val="106469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19345" y="255046"/>
            <a:ext cx="7614349" cy="1035264"/>
          </a:xfrm>
          <a:prstGeom prst="rect">
            <a:avLst/>
          </a:prstGeom>
        </p:spPr>
        <p:txBody>
          <a:bodyPr spcFirstLastPara="1" wrap="square" lIns="91425" tIns="91425" rIns="91425" bIns="91425" anchor="b" anchorCtr="0">
            <a:noAutofit/>
          </a:bodyPr>
          <a:lstStyle/>
          <a:p>
            <a:r>
              <a:rPr lang="en" sz="1800" b="1"/>
              <a:t>6. What type of network is the selected network?</a:t>
            </a:r>
          </a:p>
          <a:p>
            <a:endParaRPr lang="en" sz="1200" b="1"/>
          </a:p>
          <a:p>
            <a:endParaRPr lang="en" sz="140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1" name="TextBox 10">
            <a:extLst>
              <a:ext uri="{FF2B5EF4-FFF2-40B4-BE49-F238E27FC236}">
                <a16:creationId xmlns:a16="http://schemas.microsoft.com/office/drawing/2014/main" id="{F8E09AD5-31AA-5F38-B831-BDF95B773106}"/>
              </a:ext>
            </a:extLst>
          </p:cNvPr>
          <p:cNvSpPr txBox="1"/>
          <p:nvPr/>
        </p:nvSpPr>
        <p:spPr>
          <a:xfrm>
            <a:off x="861785" y="1859642"/>
            <a:ext cx="632732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believe that the selected network is most similar to a </a:t>
            </a:r>
            <a:r>
              <a:rPr lang="en-US" b="1"/>
              <a:t>scale-free</a:t>
            </a:r>
            <a:r>
              <a:rPr lang="en-US"/>
              <a:t> network, looking at the similarities of the log-log plot, and community spread, as well as the circular and betweenness centrality visualizations. </a:t>
            </a:r>
          </a:p>
          <a:p>
            <a:endParaRPr lang="en-US"/>
          </a:p>
          <a:p>
            <a:r>
              <a:rPr lang="en-US"/>
              <a:t>We also considered the computed metrics in the comparison, such as the similarities found in the edge densities and clustering coefficients.</a:t>
            </a:r>
          </a:p>
        </p:txBody>
      </p:sp>
    </p:spTree>
    <p:extLst>
      <p:ext uri="{BB962C8B-B14F-4D97-AF65-F5344CB8AC3E}">
        <p14:creationId xmlns:p14="http://schemas.microsoft.com/office/powerpoint/2010/main" val="3220851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880299" y="1992020"/>
            <a:ext cx="6231572"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6000">
              <a:solidFill>
                <a:schemeClr val="accent4"/>
              </a:solidFill>
            </a:endParaRPr>
          </a:p>
          <a:p>
            <a:r>
              <a:rPr lang="en"/>
              <a:t>Reddit network analysis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842886" y="502214"/>
            <a:ext cx="7571700" cy="702600"/>
          </a:xfrm>
          <a:prstGeom prst="rect">
            <a:avLst/>
          </a:prstGeom>
        </p:spPr>
        <p:txBody>
          <a:bodyPr spcFirstLastPara="1" wrap="square" lIns="91425" tIns="91425" rIns="91425" bIns="91425" anchor="b" anchorCtr="0">
            <a:noAutofit/>
          </a:bodyPr>
          <a:lstStyle/>
          <a:p>
            <a:r>
              <a:rPr lang="en"/>
              <a:t>Data Collection</a:t>
            </a:r>
            <a:endParaRPr/>
          </a:p>
        </p:txBody>
      </p:sp>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a:buNone/>
            </a:pPr>
            <a:r>
              <a:rPr lang="en" sz="1400"/>
              <a:t>Our study extracts data from the popular social platform Reddit, specifically focusing on a subreddit community. </a:t>
            </a:r>
          </a:p>
          <a:p>
            <a:pPr marL="285750" indent="-285750"/>
            <a:r>
              <a:rPr lang="en" sz="1400" b="1"/>
              <a:t>API Registration &amp; Access</a:t>
            </a:r>
            <a:r>
              <a:rPr lang="en" sz="1400"/>
              <a:t>: Python Reddit API Wrapper (PRAW).</a:t>
            </a:r>
          </a:p>
          <a:p>
            <a:pPr marL="285750" indent="-285750"/>
            <a:r>
              <a:rPr lang="en" sz="1400" b="1"/>
              <a:t>Subreddit Selection</a:t>
            </a:r>
            <a:r>
              <a:rPr lang="en" sz="1400"/>
              <a:t>: one with vibrant discussions and diverse user interactions</a:t>
            </a:r>
          </a:p>
          <a:p>
            <a:pPr marL="285750" indent="-285750"/>
            <a:r>
              <a:rPr lang="en" sz="1400" b="1"/>
              <a:t>Data Extraction</a:t>
            </a:r>
            <a:r>
              <a:rPr lang="en" sz="1400"/>
              <a:t>: top posts from the subreddit, with the comments and the user metadata</a:t>
            </a:r>
          </a:p>
          <a:p>
            <a:pPr marL="285750" indent="-285750"/>
            <a:r>
              <a:rPr lang="en" sz="1400" b="1"/>
              <a:t>Network</a:t>
            </a:r>
            <a:r>
              <a:rPr lang="en" sz="1400"/>
              <a:t>: </a:t>
            </a:r>
          </a:p>
          <a:p>
            <a:pPr lvl="1"/>
            <a:r>
              <a:rPr lang="en" sz="1400"/>
              <a:t>node = unique Reddit users (approximately 200 nodes)</a:t>
            </a:r>
          </a:p>
          <a:p>
            <a:pPr lvl="1"/>
            <a:r>
              <a:rPr lang="en" sz="1400"/>
              <a:t>edges = replies between users</a:t>
            </a:r>
          </a:p>
          <a:p>
            <a:pPr marL="285750" indent="-285750"/>
            <a:r>
              <a:rPr lang="en" sz="1400" b="1"/>
              <a:t>Sentiment Analysis Integration</a:t>
            </a:r>
            <a:r>
              <a:rPr lang="en" sz="1400"/>
              <a:t>: </a:t>
            </a:r>
          </a:p>
          <a:p>
            <a:pPr lvl="1"/>
            <a:r>
              <a:rPr lang="en" sz="1400"/>
              <a:t>Hugging Face’s pre-trained </a:t>
            </a:r>
            <a:r>
              <a:rPr lang="en" sz="1400" err="1"/>
              <a:t>DistilBERT</a:t>
            </a:r>
            <a:r>
              <a:rPr lang="en" sz="1400"/>
              <a:t> model</a:t>
            </a:r>
          </a:p>
          <a:p>
            <a:pPr lvl="1"/>
            <a:r>
              <a:rPr lang="en" sz="1400"/>
              <a:t>assign sentiment scores to the interactions</a:t>
            </a:r>
          </a:p>
          <a:p>
            <a:pPr marL="76200" indent="0">
              <a:buNone/>
            </a:pPr>
            <a:endParaRPr lang="en" sz="140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descr="A logo of a child&#10;&#10;Description automatically generated">
            <a:extLst>
              <a:ext uri="{FF2B5EF4-FFF2-40B4-BE49-F238E27FC236}">
                <a16:creationId xmlns:a16="http://schemas.microsoft.com/office/drawing/2014/main" id="{FC672591-24BC-8B31-D2A0-20D9615BD61C}"/>
              </a:ext>
            </a:extLst>
          </p:cNvPr>
          <p:cNvPicPr>
            <a:picLocks noChangeAspect="1"/>
          </p:cNvPicPr>
          <p:nvPr/>
        </p:nvPicPr>
        <p:blipFill>
          <a:blip r:embed="rId3"/>
          <a:stretch>
            <a:fillRect/>
          </a:stretch>
        </p:blipFill>
        <p:spPr>
          <a:xfrm>
            <a:off x="613554" y="273888"/>
            <a:ext cx="1231422" cy="11559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r>
              <a:rPr lang="en" b="1"/>
              <a:t>Investigative Objectives in Network Analysis</a:t>
            </a:r>
            <a:endParaRPr lang="en-US"/>
          </a:p>
        </p:txBody>
      </p:sp>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a:buNone/>
            </a:pPr>
            <a:endParaRPr lang="en" sz="1400"/>
          </a:p>
          <a:p>
            <a:pPr marL="285750" indent="-285750"/>
            <a:r>
              <a:rPr lang="en" sz="1400" b="1">
                <a:solidFill>
                  <a:srgbClr val="263238"/>
                </a:solidFill>
              </a:rPr>
              <a:t>Centrality of Negativity</a:t>
            </a:r>
            <a:r>
              <a:rPr lang="en" sz="1400">
                <a:solidFill>
                  <a:srgbClr val="263238"/>
                </a:solidFill>
              </a:rPr>
              <a:t>: Does a pattern exist where users frequently engaging in negative comments become central to the network?</a:t>
            </a:r>
            <a:endParaRPr lang="en" sz="1400"/>
          </a:p>
          <a:p>
            <a:pPr marL="285750" indent="-285750"/>
            <a:r>
              <a:rPr lang="en" sz="1400" b="1">
                <a:solidFill>
                  <a:srgbClr val="263238"/>
                </a:solidFill>
              </a:rPr>
              <a:t>Echo Chambers &amp; Sentiment</a:t>
            </a:r>
            <a:r>
              <a:rPr lang="en" sz="1400">
                <a:solidFill>
                  <a:srgbClr val="263238"/>
                </a:solidFill>
              </a:rPr>
              <a:t>: How does the sentiment of user comments reflect potential echo chambers within the subreddit? Our analysis will seek to uncover whether users with similar sentiment scores are more densely interconnected.</a:t>
            </a:r>
            <a:endParaRPr lang="en">
              <a:solidFill>
                <a:srgbClr val="263238"/>
              </a:solidFill>
            </a:endParaRPr>
          </a:p>
          <a:p>
            <a:pPr marL="285750" indent="-285750"/>
            <a:r>
              <a:rPr lang="en" sz="1400" b="1">
                <a:solidFill>
                  <a:srgbClr val="263238"/>
                </a:solidFill>
              </a:rPr>
              <a:t>Sentimental Pathways</a:t>
            </a:r>
            <a:r>
              <a:rPr lang="en" sz="1400">
                <a:solidFill>
                  <a:srgbClr val="263238"/>
                </a:solidFill>
              </a:rPr>
              <a:t>: What is the nature of sentiment propagation across the network? Investigating the spread of sentiment scores through user interactions could reveal how positive or negative emotions spread within the community (Betweenness centrality)</a:t>
            </a:r>
            <a:endParaRPr lang="en"/>
          </a:p>
          <a:p>
            <a:pPr>
              <a:buNone/>
            </a:pPr>
            <a:endParaRPr lang="en" sz="1400">
              <a:solidFill>
                <a:srgbClr val="263238"/>
              </a:solidFill>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66856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r>
              <a:rPr lang="en"/>
              <a:t>1. Description of the network</a:t>
            </a:r>
            <a:endParaRPr/>
          </a:p>
        </p:txBody>
      </p:sp>
      <p:sp>
        <p:nvSpPr>
          <p:cNvPr id="141" name="Google Shape;141;p20"/>
          <p:cNvSpPr txBox="1">
            <a:spLocks noGrp="1"/>
          </p:cNvSpPr>
          <p:nvPr>
            <p:ph type="body" idx="1"/>
          </p:nvPr>
        </p:nvSpPr>
        <p:spPr>
          <a:xfrm>
            <a:off x="786150" y="1200150"/>
            <a:ext cx="2419800" cy="372570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600"/>
              </a:spcBef>
              <a:spcAft>
                <a:spcPts val="0"/>
              </a:spcAft>
              <a:buNone/>
            </a:pPr>
            <a:r>
              <a:rPr lang="en" b="1"/>
              <a:t>Real</a:t>
            </a:r>
          </a:p>
          <a:p>
            <a:pPr marL="285750" indent="-171450"/>
            <a:r>
              <a:rPr lang="en" sz="1200"/>
              <a:t>Name: Facebook Food Pages</a:t>
            </a:r>
          </a:p>
          <a:p>
            <a:pPr marL="285750" indent="-171450"/>
            <a:r>
              <a:rPr lang="en" sz="1200"/>
              <a:t>Category: Sparse Networks</a:t>
            </a:r>
          </a:p>
          <a:p>
            <a:pPr marL="285750" indent="-171450"/>
            <a:r>
              <a:rPr lang="en" sz="1200"/>
              <a:t> Collection: Social Networks</a:t>
            </a:r>
          </a:p>
          <a:p>
            <a:pPr marL="285750" indent="-171450"/>
            <a:r>
              <a:rPr lang="en" sz="1200"/>
              <a:t>Type: undirected network</a:t>
            </a:r>
          </a:p>
          <a:p>
            <a:pPr marL="285750" indent="-171450"/>
            <a:r>
              <a:rPr lang="en" sz="1200"/>
              <a:t>N = 620 nodes as </a:t>
            </a:r>
            <a:r>
              <a:rPr lang="en" sz="1200" err="1"/>
              <a:t>facebook</a:t>
            </a:r>
            <a:r>
              <a:rPr lang="en" sz="1200"/>
              <a:t> pages names</a:t>
            </a:r>
          </a:p>
          <a:p>
            <a:pPr marL="285750" indent="-171450"/>
            <a:r>
              <a:rPr lang="en" sz="1200"/>
              <a:t> L = 2102 edges between mutually liked pages</a:t>
            </a:r>
            <a:endParaRPr sz="1200"/>
          </a:p>
        </p:txBody>
      </p:sp>
      <p:sp>
        <p:nvSpPr>
          <p:cNvPr id="142" name="Google Shape;142;p20"/>
          <p:cNvSpPr txBox="1">
            <a:spLocks noGrp="1"/>
          </p:cNvSpPr>
          <p:nvPr>
            <p:ph type="body" idx="2"/>
          </p:nvPr>
        </p:nvSpPr>
        <p:spPr>
          <a:xfrm>
            <a:off x="3329992" y="1200150"/>
            <a:ext cx="2419800" cy="372570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b="1"/>
              <a:t>Erdos-</a:t>
            </a:r>
            <a:r>
              <a:rPr lang="en" b="1" err="1"/>
              <a:t>Renyi</a:t>
            </a:r>
            <a:endParaRPr lang="en-US" err="1"/>
          </a:p>
          <a:p>
            <a:pPr marL="285750" indent="-285750"/>
            <a:r>
              <a:rPr lang="en" sz="1200"/>
              <a:t>random network</a:t>
            </a:r>
          </a:p>
          <a:p>
            <a:pPr marL="285750" indent="-285750"/>
            <a:r>
              <a:rPr lang="en" sz="1200"/>
              <a:t>Type: undirected network</a:t>
            </a:r>
          </a:p>
          <a:p>
            <a:pPr marL="285750" indent="-285750"/>
            <a:r>
              <a:rPr lang="en" sz="1200"/>
              <a:t>N = 620 nodes</a:t>
            </a:r>
          </a:p>
          <a:p>
            <a:pPr marL="285750" indent="-285750"/>
            <a:r>
              <a:rPr lang="en" sz="1200"/>
              <a:t>L = 2076 edges</a:t>
            </a:r>
          </a:p>
        </p:txBody>
      </p:sp>
      <p:sp>
        <p:nvSpPr>
          <p:cNvPr id="143" name="Google Shape;143;p20"/>
          <p:cNvSpPr txBox="1">
            <a:spLocks noGrp="1"/>
          </p:cNvSpPr>
          <p:nvPr>
            <p:ph type="body" idx="3"/>
          </p:nvPr>
        </p:nvSpPr>
        <p:spPr>
          <a:xfrm>
            <a:off x="5873834" y="1200150"/>
            <a:ext cx="2419800" cy="372570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b="1" err="1"/>
              <a:t>Barabasi</a:t>
            </a:r>
            <a:r>
              <a:rPr lang="en" b="1"/>
              <a:t>-Albert</a:t>
            </a:r>
            <a:endParaRPr lang="en-US"/>
          </a:p>
          <a:p>
            <a:pPr marL="285750" indent="-285750"/>
            <a:r>
              <a:rPr lang="en" sz="1200"/>
              <a:t>scale-free network</a:t>
            </a:r>
          </a:p>
          <a:p>
            <a:pPr marL="285750" indent="-285750"/>
            <a:r>
              <a:rPr lang="en" sz="1200"/>
              <a:t>Type: undirected network</a:t>
            </a:r>
          </a:p>
          <a:p>
            <a:pPr marL="285750" indent="-285750"/>
            <a:r>
              <a:rPr lang="en" sz="1200"/>
              <a:t>N = 620 nodes</a:t>
            </a:r>
          </a:p>
          <a:p>
            <a:pPr marL="285750" indent="-285750"/>
            <a:r>
              <a:rPr lang="en" sz="1200"/>
              <a:t>L = 1851 edges</a:t>
            </a:r>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r>
              <a:rPr lang="en" sz="6000" b="1"/>
              <a:t>Thank you!</a:t>
            </a:r>
            <a:endParaRPr sz="6000" b="1"/>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91735" y="-3317"/>
            <a:ext cx="7571700" cy="702600"/>
          </a:xfrm>
          <a:prstGeom prst="rect">
            <a:avLst/>
          </a:prstGeom>
        </p:spPr>
        <p:txBody>
          <a:bodyPr spcFirstLastPara="1" wrap="square" lIns="91425" tIns="91425" rIns="91425" bIns="91425" anchor="b" anchorCtr="0">
            <a:noAutofit/>
          </a:bodyPr>
          <a:lstStyle/>
          <a:p>
            <a:r>
              <a:rPr lang="en"/>
              <a:t>2. Network properties</a:t>
            </a:r>
            <a:endParaRPr/>
          </a:p>
        </p:txBody>
      </p:sp>
      <p:sp>
        <p:nvSpPr>
          <p:cNvPr id="141" name="Google Shape;141;p20"/>
          <p:cNvSpPr txBox="1">
            <a:spLocks noGrp="1"/>
          </p:cNvSpPr>
          <p:nvPr>
            <p:ph type="body" idx="1"/>
          </p:nvPr>
        </p:nvSpPr>
        <p:spPr>
          <a:xfrm>
            <a:off x="-3509" y="711224"/>
            <a:ext cx="2897693" cy="4422086"/>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indent="0">
              <a:buNone/>
            </a:pPr>
            <a:r>
              <a:rPr lang="en" sz="1600" b="1"/>
              <a:t>     Real</a:t>
            </a:r>
          </a:p>
          <a:p>
            <a:r>
              <a:rPr lang="en" sz="1200">
                <a:solidFill>
                  <a:srgbClr val="3C4043"/>
                </a:solidFill>
              </a:rPr>
              <a:t>The network is connected, so it has only 1 connected component</a:t>
            </a:r>
          </a:p>
          <a:p>
            <a:r>
              <a:rPr lang="en" sz="1200">
                <a:solidFill>
                  <a:srgbClr val="3C4043"/>
                </a:solidFill>
              </a:rPr>
              <a:t>Average degree: 6.78</a:t>
            </a:r>
            <a:endParaRPr lang="en" sz="1200"/>
          </a:p>
          <a:p>
            <a:r>
              <a:rPr lang="en" sz="1200">
                <a:solidFill>
                  <a:srgbClr val="3C4043"/>
                </a:solidFill>
              </a:rPr>
              <a:t>Size of the largest connected component: 620</a:t>
            </a:r>
            <a:endParaRPr lang="en" sz="1200"/>
          </a:p>
          <a:p>
            <a:r>
              <a:rPr lang="en" sz="1200">
                <a:solidFill>
                  <a:srgbClr val="3C4043"/>
                </a:solidFill>
                <a:latin typeface="Consolas"/>
              </a:rPr>
              <a:t>Min degree= 1
Max degree= 134</a:t>
            </a:r>
            <a:endParaRPr lang="en" sz="1200">
              <a:solidFill>
                <a:srgbClr val="3C4043"/>
              </a:solidFill>
            </a:endParaRPr>
          </a:p>
          <a:p>
            <a:r>
              <a:rPr lang="en" sz="1200">
                <a:solidFill>
                  <a:srgbClr val="3C4043"/>
                </a:solidFill>
              </a:rPr>
              <a:t>Avg degree is closer to the min degree, while max degree is much higher than min/mean (skewed degree distribution) =&gt; first indication the network could be a power-low (or some heavy-tailed distribution), but this is not yet fully confirmed.</a:t>
            </a:r>
            <a:endParaRPr lang="en" sz="1200">
              <a:solidFill>
                <a:srgbClr val="3C4043"/>
              </a:solidFill>
              <a:latin typeface="Consolas"/>
            </a:endParaRPr>
          </a:p>
          <a:p>
            <a:pPr marL="285750" indent="-171450"/>
            <a:endParaRPr lang="en" sz="1000"/>
          </a:p>
        </p:txBody>
      </p:sp>
      <p:sp>
        <p:nvSpPr>
          <p:cNvPr id="142" name="Google Shape;142;p20"/>
          <p:cNvSpPr txBox="1">
            <a:spLocks noGrp="1"/>
          </p:cNvSpPr>
          <p:nvPr>
            <p:ph type="body" idx="2"/>
          </p:nvPr>
        </p:nvSpPr>
        <p:spPr>
          <a:xfrm>
            <a:off x="2971818" y="719756"/>
            <a:ext cx="3034931" cy="4414035"/>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sz="1600" b="1"/>
              <a:t>Erdos-</a:t>
            </a:r>
            <a:r>
              <a:rPr lang="en" sz="1600" b="1" err="1"/>
              <a:t>Renyi</a:t>
            </a:r>
            <a:endParaRPr lang="en-US" sz="1600" b="1"/>
          </a:p>
          <a:p>
            <a:pPr>
              <a:buNone/>
            </a:pPr>
            <a:r>
              <a:rPr lang="en" sz="1200"/>
              <a:t>The network is connected, so it has only 1 connected component</a:t>
            </a:r>
          </a:p>
          <a:p>
            <a:pPr marL="285750" indent="-285750"/>
            <a:r>
              <a:rPr lang="en" sz="1200"/>
              <a:t>Average degree: 6.69</a:t>
            </a:r>
          </a:p>
          <a:p>
            <a:pPr marL="285750" indent="-285750"/>
            <a:r>
              <a:rPr lang="en" sz="1200"/>
              <a:t>Size of the largest connected component: 620</a:t>
            </a:r>
          </a:p>
          <a:p>
            <a:pPr marL="285750" indent="-285750"/>
            <a:r>
              <a:rPr lang="en" sz="1200">
                <a:latin typeface="Consolas"/>
              </a:rPr>
              <a:t>Min degree= 1
Max degree= 16</a:t>
            </a:r>
            <a:endParaRPr lang="en" sz="1200"/>
          </a:p>
          <a:p>
            <a:pPr marL="285750" indent="-285750"/>
            <a:r>
              <a:rPr lang="en" sz="1200"/>
              <a:t>=&gt; narrow degree distribution, mean (6.69) is </a:t>
            </a:r>
            <a:r>
              <a:rPr lang="en" sz="1200" err="1"/>
              <a:t>approx</a:t>
            </a:r>
            <a:r>
              <a:rPr lang="en" sz="1200"/>
              <a:t> in the middle of the range (1 to 16). It indicates a random network.</a:t>
            </a:r>
            <a:endParaRPr lang="en" sz="1200">
              <a:latin typeface="Consolas"/>
            </a:endParaRPr>
          </a:p>
          <a:p>
            <a:pPr marL="0" indent="0">
              <a:buNone/>
            </a:pPr>
            <a:endParaRPr lang="en" sz="2000" b="1"/>
          </a:p>
        </p:txBody>
      </p:sp>
      <p:sp>
        <p:nvSpPr>
          <p:cNvPr id="143" name="Google Shape;143;p20"/>
          <p:cNvSpPr txBox="1">
            <a:spLocks noGrp="1"/>
          </p:cNvSpPr>
          <p:nvPr>
            <p:ph type="body" idx="3"/>
          </p:nvPr>
        </p:nvSpPr>
        <p:spPr>
          <a:xfrm>
            <a:off x="6120050" y="720715"/>
            <a:ext cx="3022428" cy="4404546"/>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sz="1600" b="1" err="1"/>
              <a:t>Barabasi</a:t>
            </a:r>
            <a:r>
              <a:rPr lang="en" sz="1600" b="1"/>
              <a:t>-Albert</a:t>
            </a:r>
            <a:endParaRPr lang="en-US" sz="1600" b="1"/>
          </a:p>
          <a:p>
            <a:pPr>
              <a:buNone/>
            </a:pPr>
            <a:r>
              <a:rPr lang="en" sz="1200"/>
              <a:t>The network is connected, so it has only 1 connected component</a:t>
            </a:r>
          </a:p>
          <a:p>
            <a:pPr marL="285750" indent="-285750"/>
            <a:r>
              <a:rPr lang="en" sz="1200"/>
              <a:t>Average degree: 5.97</a:t>
            </a:r>
          </a:p>
          <a:p>
            <a:pPr marL="285750" indent="-285750"/>
            <a:r>
              <a:rPr lang="en" sz="1200"/>
              <a:t>Size of the largest connected component: 620</a:t>
            </a:r>
          </a:p>
          <a:p>
            <a:pPr marL="285750" indent="-285750"/>
            <a:r>
              <a:rPr lang="en" sz="1200">
                <a:latin typeface="Consolas"/>
              </a:rPr>
              <a:t>Min degree= 3
Max degree= 62</a:t>
            </a:r>
            <a:endParaRPr lang="en" sz="1200"/>
          </a:p>
          <a:p>
            <a:pPr marL="285750" indent="-285750"/>
            <a:r>
              <a:rPr lang="en" sz="1200"/>
              <a:t>Avg degree is closer to the min degree, while max degree is much higher than min/mean (skewed degree distribution) =&gt; first indication the network could be a power-low (or some heavy-tailed distribution), but this is not yet fully confirmed.</a:t>
            </a:r>
            <a:endParaRPr lang="en" sz="1200">
              <a:latin typeface="Consolas"/>
            </a:endParaRPr>
          </a:p>
          <a:p>
            <a:pPr marL="0" indent="0">
              <a:buNone/>
            </a:pPr>
            <a:endParaRPr lang="en" sz="1200"/>
          </a:p>
          <a:p>
            <a:pPr marL="0" indent="0">
              <a:buNone/>
            </a:pPr>
            <a:endParaRPr lang="en-US" sz="120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77032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204549"/>
            <a:ext cx="7571700" cy="702600"/>
          </a:xfrm>
          <a:prstGeom prst="rect">
            <a:avLst/>
          </a:prstGeom>
        </p:spPr>
        <p:txBody>
          <a:bodyPr spcFirstLastPara="1" wrap="square" lIns="91425" tIns="91425" rIns="91425" bIns="91425" anchor="b" anchorCtr="0">
            <a:noAutofit/>
          </a:bodyPr>
          <a:lstStyle/>
          <a:p>
            <a:r>
              <a:rPr lang="en"/>
              <a:t>Is the network highly clustered?</a:t>
            </a:r>
          </a:p>
        </p:txBody>
      </p:sp>
      <p:sp>
        <p:nvSpPr>
          <p:cNvPr id="141" name="Google Shape;141;p20"/>
          <p:cNvSpPr txBox="1">
            <a:spLocks noGrp="1"/>
          </p:cNvSpPr>
          <p:nvPr>
            <p:ph type="body" idx="1"/>
          </p:nvPr>
        </p:nvSpPr>
        <p:spPr>
          <a:xfrm>
            <a:off x="4541" y="376517"/>
            <a:ext cx="3209812" cy="4767846"/>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indent="0">
              <a:buNone/>
            </a:pPr>
            <a:r>
              <a:rPr lang="en" b="1"/>
              <a:t>     Real</a:t>
            </a:r>
          </a:p>
          <a:p>
            <a:endParaRPr lang="en" sz="1400" b="1">
              <a:solidFill>
                <a:srgbClr val="3C4043"/>
              </a:solidFill>
            </a:endParaRPr>
          </a:p>
          <a:p>
            <a:r>
              <a:rPr lang="en" sz="1400">
                <a:solidFill>
                  <a:srgbClr val="3C4043"/>
                </a:solidFill>
              </a:rPr>
              <a:t>Diameter of G: 17</a:t>
            </a:r>
            <a:endParaRPr lang="en" sz="1400">
              <a:solidFill>
                <a:srgbClr val="263238"/>
              </a:solidFill>
            </a:endParaRPr>
          </a:p>
          <a:p>
            <a:r>
              <a:rPr lang="en" sz="1400">
                <a:solidFill>
                  <a:srgbClr val="3C4043"/>
                </a:solidFill>
              </a:rPr>
              <a:t>Average shortest path length: 5.088696649121893</a:t>
            </a:r>
            <a:endParaRPr lang="en" sz="1400">
              <a:solidFill>
                <a:srgbClr val="263238"/>
              </a:solidFill>
            </a:endParaRPr>
          </a:p>
          <a:p>
            <a:r>
              <a:rPr lang="en" sz="1400">
                <a:solidFill>
                  <a:srgbClr val="3C4043"/>
                </a:solidFill>
              </a:rPr>
              <a:t>Average clustering coefficient: 0.3308970263553271</a:t>
            </a:r>
            <a:endParaRPr lang="en" sz="1400">
              <a:solidFill>
                <a:srgbClr val="263238"/>
              </a:solidFill>
            </a:endParaRPr>
          </a:p>
          <a:p>
            <a:r>
              <a:rPr lang="en" sz="1400">
                <a:solidFill>
                  <a:srgbClr val="3C4043"/>
                </a:solidFill>
              </a:rPr>
              <a:t>Edge density: 0.0109541925061233</a:t>
            </a:r>
            <a:endParaRPr lang="en" sz="1400"/>
          </a:p>
          <a:p>
            <a:endParaRPr lang="en" sz="1400">
              <a:solidFill>
                <a:srgbClr val="3C4043"/>
              </a:solidFill>
              <a:latin typeface="Consolas"/>
            </a:endParaRPr>
          </a:p>
          <a:p>
            <a:endParaRPr lang="en" sz="1400">
              <a:solidFill>
                <a:srgbClr val="3C4043"/>
              </a:solidFill>
              <a:latin typeface="Consolas"/>
            </a:endParaRPr>
          </a:p>
          <a:p>
            <a:r>
              <a:rPr lang="en" sz="1400">
                <a:solidFill>
                  <a:srgbClr val="3C4043"/>
                </a:solidFill>
              </a:rPr>
              <a:t>avg clustering </a:t>
            </a:r>
            <a:r>
              <a:rPr lang="en" sz="1400" err="1">
                <a:solidFill>
                  <a:srgbClr val="3C4043"/>
                </a:solidFill>
              </a:rPr>
              <a:t>coeff</a:t>
            </a:r>
            <a:r>
              <a:rPr lang="en" sz="1400">
                <a:solidFill>
                  <a:srgbClr val="3C4043"/>
                </a:solidFill>
              </a:rPr>
              <a:t> &gt;&gt; edge density, moderate to high level of clustering, but it is sparse overall (because of the low edge density)</a:t>
            </a:r>
            <a:endParaRPr lang="en" sz="1400"/>
          </a:p>
          <a:p>
            <a:pPr marL="285750" indent="-171450"/>
            <a:endParaRPr lang="en" sz="1400" b="1"/>
          </a:p>
        </p:txBody>
      </p:sp>
      <p:sp>
        <p:nvSpPr>
          <p:cNvPr id="142" name="Google Shape;142;p20"/>
          <p:cNvSpPr txBox="1">
            <a:spLocks noGrp="1"/>
          </p:cNvSpPr>
          <p:nvPr>
            <p:ph type="body" idx="2"/>
          </p:nvPr>
        </p:nvSpPr>
        <p:spPr>
          <a:xfrm>
            <a:off x="3203925" y="376518"/>
            <a:ext cx="2957683" cy="4767845"/>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b="1"/>
              <a:t>Erdos-</a:t>
            </a:r>
            <a:r>
              <a:rPr lang="en" b="1" err="1"/>
              <a:t>Renyi</a:t>
            </a:r>
            <a:endParaRPr lang="en-US" b="1"/>
          </a:p>
          <a:p>
            <a:pPr marL="0" indent="0">
              <a:buNone/>
            </a:pPr>
            <a:endParaRPr lang="en" sz="1400">
              <a:solidFill>
                <a:srgbClr val="3C4043"/>
              </a:solidFill>
              <a:latin typeface="Consolas"/>
            </a:endParaRPr>
          </a:p>
          <a:p>
            <a:pPr marL="171450" indent="-171450"/>
            <a:r>
              <a:rPr lang="en" sz="1400">
                <a:solidFill>
                  <a:srgbClr val="3C4043"/>
                </a:solidFill>
              </a:rPr>
              <a:t>Diameter of G: 7</a:t>
            </a:r>
          </a:p>
          <a:p>
            <a:pPr marL="171450" indent="-171450"/>
            <a:r>
              <a:rPr lang="en" sz="1400">
                <a:solidFill>
                  <a:srgbClr val="3C4043"/>
                </a:solidFill>
              </a:rPr>
              <a:t>Average shortest path length: 3.59604460889051</a:t>
            </a:r>
          </a:p>
          <a:p>
            <a:pPr marL="171450" indent="-171450"/>
            <a:r>
              <a:rPr lang="en" sz="1400">
                <a:solidFill>
                  <a:srgbClr val="3C4043"/>
                </a:solidFill>
              </a:rPr>
              <a:t>Average clustering coefficient: 0.008639389284550571</a:t>
            </a:r>
          </a:p>
          <a:p>
            <a:pPr marL="171450" indent="-171450"/>
            <a:r>
              <a:rPr lang="en" sz="1400">
                <a:solidFill>
                  <a:srgbClr val="3C4043"/>
                </a:solidFill>
              </a:rPr>
              <a:t>Edge density: 0.010818698212517588</a:t>
            </a:r>
          </a:p>
          <a:p>
            <a:pPr marL="171450" indent="-171450"/>
            <a:endParaRPr lang="en" sz="1400">
              <a:solidFill>
                <a:srgbClr val="3C4043"/>
              </a:solidFill>
              <a:latin typeface="Consolas"/>
            </a:endParaRPr>
          </a:p>
          <a:p>
            <a:pPr marL="171450" indent="-171450"/>
            <a:endParaRPr lang="en" sz="1400">
              <a:solidFill>
                <a:srgbClr val="3C4043"/>
              </a:solidFill>
              <a:latin typeface="Consolas"/>
            </a:endParaRPr>
          </a:p>
          <a:p>
            <a:pPr marL="171450" indent="-171450"/>
            <a:r>
              <a:rPr lang="en" sz="1400">
                <a:solidFill>
                  <a:srgbClr val="3C4043"/>
                </a:solidFill>
              </a:rPr>
              <a:t>Avg clustering </a:t>
            </a:r>
            <a:r>
              <a:rPr lang="en" sz="1400" err="1">
                <a:solidFill>
                  <a:srgbClr val="3C4043"/>
                </a:solidFill>
              </a:rPr>
              <a:t>coeff</a:t>
            </a:r>
            <a:r>
              <a:rPr lang="en" sz="1400">
                <a:solidFill>
                  <a:srgbClr val="3C4043"/>
                </a:solidFill>
              </a:rPr>
              <a:t> &lt; edge density, low clustering</a:t>
            </a:r>
          </a:p>
        </p:txBody>
      </p:sp>
      <p:sp>
        <p:nvSpPr>
          <p:cNvPr id="143" name="Google Shape;143;p20"/>
          <p:cNvSpPr txBox="1">
            <a:spLocks noGrp="1"/>
          </p:cNvSpPr>
          <p:nvPr>
            <p:ph type="body" idx="3"/>
          </p:nvPr>
        </p:nvSpPr>
        <p:spPr>
          <a:xfrm>
            <a:off x="6176395" y="376518"/>
            <a:ext cx="2966083" cy="4767845"/>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a:spcBef>
                <a:spcPts val="600"/>
              </a:spcBef>
              <a:spcAft>
                <a:spcPts val="0"/>
              </a:spcAft>
              <a:buNone/>
            </a:pPr>
            <a:r>
              <a:rPr lang="en" b="1" err="1"/>
              <a:t>Barabasi</a:t>
            </a:r>
            <a:r>
              <a:rPr lang="en" b="1"/>
              <a:t>-Albert</a:t>
            </a:r>
            <a:endParaRPr lang="en-US" b="1"/>
          </a:p>
          <a:p>
            <a:pPr marL="0" indent="0">
              <a:buNone/>
            </a:pPr>
            <a:endParaRPr lang="en" b="1"/>
          </a:p>
          <a:p>
            <a:pPr marL="285750" indent="-285750"/>
            <a:r>
              <a:rPr lang="en" sz="1400"/>
              <a:t>Diameter of G: 6</a:t>
            </a:r>
          </a:p>
          <a:p>
            <a:pPr marL="285750" indent="-285750"/>
            <a:r>
              <a:rPr lang="en" sz="1400"/>
              <a:t>Average shortest path length: 3.352733336807546</a:t>
            </a:r>
          </a:p>
          <a:p>
            <a:pPr marL="285750" indent="-285750"/>
            <a:r>
              <a:rPr lang="en" sz="1400"/>
              <a:t>Average clustering coefficient: 0.038244647852887725</a:t>
            </a:r>
          </a:p>
          <a:p>
            <a:pPr marL="285750" indent="-285750"/>
            <a:r>
              <a:rPr lang="en" sz="1400"/>
              <a:t>Edge density: 0.0096461514409297</a:t>
            </a:r>
          </a:p>
          <a:p>
            <a:pPr marL="285750" indent="-285750"/>
            <a:endParaRPr lang="en" sz="1400">
              <a:latin typeface="Consolas"/>
            </a:endParaRPr>
          </a:p>
          <a:p>
            <a:pPr marL="285750" indent="-285750"/>
            <a:r>
              <a:rPr lang="en" sz="1400"/>
              <a:t>avg clustering </a:t>
            </a:r>
            <a:r>
              <a:rPr lang="en" sz="1400" err="1"/>
              <a:t>coeff</a:t>
            </a:r>
            <a:r>
              <a:rPr lang="en" sz="1400"/>
              <a:t> &gt; edge density, but the value of the clustering coefficient is still on the lower side, so we can not say that the network is highly clustered</a:t>
            </a:r>
            <a:endParaRPr lang="en" sz="1400">
              <a:latin typeface="Consolas"/>
            </a:endParaRPr>
          </a:p>
          <a:p>
            <a:pPr marL="0" indent="0">
              <a:buNone/>
            </a:pPr>
            <a:endParaRPr lang="en" sz="1200" b="1"/>
          </a:p>
          <a:p>
            <a:pPr marL="0" indent="0">
              <a:buNone/>
            </a:pPr>
            <a:endParaRPr lang="en-US" sz="1200" b="1"/>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75319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9934" y="-135432"/>
            <a:ext cx="7571700" cy="702600"/>
          </a:xfrm>
          <a:prstGeom prst="rect">
            <a:avLst/>
          </a:prstGeom>
        </p:spPr>
        <p:txBody>
          <a:bodyPr spcFirstLastPara="1" wrap="square" lIns="91425" tIns="91425" rIns="91425" bIns="91425" anchor="b" anchorCtr="0">
            <a:noAutofit/>
          </a:bodyPr>
          <a:lstStyle/>
          <a:p>
            <a:r>
              <a:rPr lang="en" sz="1400"/>
              <a:t>3.1. Plots – Degree distribution</a:t>
            </a:r>
            <a:r>
              <a:rPr lang="en"/>
              <a:t> </a:t>
            </a:r>
            <a:endParaRPr/>
          </a:p>
        </p:txBody>
      </p:sp>
      <p:sp>
        <p:nvSpPr>
          <p:cNvPr id="141" name="Google Shape;141;p20"/>
          <p:cNvSpPr txBox="1">
            <a:spLocks noGrp="1"/>
          </p:cNvSpPr>
          <p:nvPr>
            <p:ph type="body" idx="1"/>
          </p:nvPr>
        </p:nvSpPr>
        <p:spPr>
          <a:xfrm>
            <a:off x="9933" y="560411"/>
            <a:ext cx="2991299" cy="1721185"/>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pPr marL="285750" indent="-171450"/>
            <a:r>
              <a:rPr lang="en" sz="1200"/>
              <a:t>majority of nodes have a low degree</a:t>
            </a:r>
          </a:p>
          <a:p>
            <a:pPr marL="285750" indent="-171450"/>
            <a:r>
              <a:rPr lang="en" sz="1200"/>
              <a:t>there are a few nodes with a very high degree. </a:t>
            </a:r>
          </a:p>
          <a:p>
            <a:pPr marL="285750" indent="-171450"/>
            <a:r>
              <a:rPr lang="en" sz="1200"/>
              <a:t>distribution may suggest a scale-free property, where some nodes act as highly connected hubs</a:t>
            </a:r>
          </a:p>
          <a:p>
            <a:pPr marL="285750" indent="-171450"/>
            <a:endParaRPr lang="en" sz="1200"/>
          </a:p>
        </p:txBody>
      </p:sp>
      <p:sp>
        <p:nvSpPr>
          <p:cNvPr id="142" name="Google Shape;142;p20"/>
          <p:cNvSpPr txBox="1">
            <a:spLocks noGrp="1"/>
          </p:cNvSpPr>
          <p:nvPr>
            <p:ph type="body" idx="2"/>
          </p:nvPr>
        </p:nvSpPr>
        <p:spPr>
          <a:xfrm>
            <a:off x="3184985" y="560411"/>
            <a:ext cx="2965710" cy="1977081"/>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pPr marL="171450" lvl="0" indent="-171450" algn="l">
              <a:spcBef>
                <a:spcPts val="600"/>
              </a:spcBef>
              <a:spcAft>
                <a:spcPts val="0"/>
              </a:spcAft>
            </a:pPr>
            <a:r>
              <a:rPr lang="en" sz="1200"/>
              <a:t>the degree of most nodes is in the vicinity of k</a:t>
            </a:r>
            <a:endParaRPr lang="en-US" sz="1400"/>
          </a:p>
          <a:p>
            <a:pPr marL="171450" indent="-171450"/>
            <a:r>
              <a:rPr lang="en" sz="1200"/>
              <a:t>distribution may suggest binomial</a:t>
            </a:r>
            <a:endParaRPr lang="en"/>
          </a:p>
        </p:txBody>
      </p:sp>
      <p:sp>
        <p:nvSpPr>
          <p:cNvPr id="143" name="Google Shape;143;p20"/>
          <p:cNvSpPr txBox="1">
            <a:spLocks noGrp="1"/>
          </p:cNvSpPr>
          <p:nvPr>
            <p:ph type="body" idx="3"/>
          </p:nvPr>
        </p:nvSpPr>
        <p:spPr>
          <a:xfrm>
            <a:off x="6138260" y="304516"/>
            <a:ext cx="2999828" cy="1968551"/>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r>
              <a:rPr lang="en" sz="1200"/>
              <a:t>majority of nodes have a low degree</a:t>
            </a:r>
          </a:p>
          <a:p>
            <a:pPr marL="171450" lvl="0" indent="-171450" algn="l">
              <a:spcBef>
                <a:spcPts val="600"/>
              </a:spcBef>
              <a:spcAft>
                <a:spcPts val="0"/>
              </a:spcAft>
            </a:pPr>
            <a:r>
              <a:rPr lang="en" sz="1200"/>
              <a:t>there are a few nodes with a very high degree, which act as highly connected hubs</a:t>
            </a:r>
          </a:p>
          <a:p>
            <a:pPr marL="171450" indent="-171450"/>
            <a:r>
              <a:rPr lang="en" sz="1200"/>
              <a:t>distribution is a clear indicative of a scale-free network, which is characterized by a power-law degree distribution </a:t>
            </a:r>
            <a:endParaRPr lang="en"/>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Picture 1" descr="A graph with blue lines&#10;&#10;Description automatically generated">
            <a:extLst>
              <a:ext uri="{FF2B5EF4-FFF2-40B4-BE49-F238E27FC236}">
                <a16:creationId xmlns:a16="http://schemas.microsoft.com/office/drawing/2014/main" id="{87F66700-9EB8-522C-EFCF-99ED82B3F0DE}"/>
              </a:ext>
            </a:extLst>
          </p:cNvPr>
          <p:cNvPicPr>
            <a:picLocks noChangeAspect="1"/>
          </p:cNvPicPr>
          <p:nvPr/>
        </p:nvPicPr>
        <p:blipFill>
          <a:blip r:embed="rId3"/>
          <a:stretch>
            <a:fillRect/>
          </a:stretch>
        </p:blipFill>
        <p:spPr>
          <a:xfrm>
            <a:off x="13720" y="2409327"/>
            <a:ext cx="3000661" cy="2730264"/>
          </a:xfrm>
          <a:prstGeom prst="rect">
            <a:avLst/>
          </a:prstGeom>
        </p:spPr>
      </p:pic>
      <p:pic>
        <p:nvPicPr>
          <p:cNvPr id="3" name="Picture 2" descr="A graph of a degree&#10;&#10;Description automatically generated">
            <a:extLst>
              <a:ext uri="{FF2B5EF4-FFF2-40B4-BE49-F238E27FC236}">
                <a16:creationId xmlns:a16="http://schemas.microsoft.com/office/drawing/2014/main" id="{CB2DD133-2E98-853C-7C63-143EB274FBE5}"/>
              </a:ext>
            </a:extLst>
          </p:cNvPr>
          <p:cNvPicPr>
            <a:picLocks noChangeAspect="1"/>
          </p:cNvPicPr>
          <p:nvPr/>
        </p:nvPicPr>
        <p:blipFill>
          <a:blip r:embed="rId4"/>
          <a:stretch>
            <a:fillRect/>
          </a:stretch>
        </p:blipFill>
        <p:spPr>
          <a:xfrm>
            <a:off x="3097972" y="2417857"/>
            <a:ext cx="2952702" cy="2726239"/>
          </a:xfrm>
          <a:prstGeom prst="rect">
            <a:avLst/>
          </a:prstGeom>
        </p:spPr>
      </p:pic>
      <p:pic>
        <p:nvPicPr>
          <p:cNvPr id="4" name="Picture 3" descr="A graph of a degree&#10;&#10;Description automatically generated">
            <a:extLst>
              <a:ext uri="{FF2B5EF4-FFF2-40B4-BE49-F238E27FC236}">
                <a16:creationId xmlns:a16="http://schemas.microsoft.com/office/drawing/2014/main" id="{CFE97327-3AED-C927-33E6-219017D1B93C}"/>
              </a:ext>
            </a:extLst>
          </p:cNvPr>
          <p:cNvPicPr>
            <a:picLocks noChangeAspect="1"/>
          </p:cNvPicPr>
          <p:nvPr/>
        </p:nvPicPr>
        <p:blipFill rotWithShape="1">
          <a:blip r:embed="rId5"/>
          <a:srcRect r="3836" b="4046"/>
          <a:stretch/>
        </p:blipFill>
        <p:spPr>
          <a:xfrm>
            <a:off x="6134598" y="2409328"/>
            <a:ext cx="2893957" cy="2727362"/>
          </a:xfrm>
          <a:prstGeom prst="rect">
            <a:avLst/>
          </a:prstGeom>
        </p:spPr>
      </p:pic>
    </p:spTree>
    <p:extLst>
      <p:ext uri="{BB962C8B-B14F-4D97-AF65-F5344CB8AC3E}">
        <p14:creationId xmlns:p14="http://schemas.microsoft.com/office/powerpoint/2010/main" val="77028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9934" y="-135432"/>
            <a:ext cx="7571700" cy="702600"/>
          </a:xfrm>
          <a:prstGeom prst="rect">
            <a:avLst/>
          </a:prstGeom>
        </p:spPr>
        <p:txBody>
          <a:bodyPr spcFirstLastPara="1" wrap="square" lIns="91425" tIns="91425" rIns="91425" bIns="91425" anchor="b" anchorCtr="0">
            <a:noAutofit/>
          </a:bodyPr>
          <a:lstStyle/>
          <a:p>
            <a:r>
              <a:rPr lang="en" sz="1400" dirty="0"/>
              <a:t>3.2. Log </a:t>
            </a:r>
            <a:r>
              <a:rPr lang="en" sz="1400" err="1"/>
              <a:t>Log</a:t>
            </a:r>
            <a:r>
              <a:rPr lang="en" sz="1400" dirty="0"/>
              <a:t> Plot Analysis</a:t>
            </a:r>
            <a:r>
              <a:rPr lang="en" dirty="0"/>
              <a:t> </a:t>
            </a:r>
            <a:endParaRPr dirty="0"/>
          </a:p>
        </p:txBody>
      </p:sp>
      <p:sp>
        <p:nvSpPr>
          <p:cNvPr id="141" name="Google Shape;141;p20"/>
          <p:cNvSpPr txBox="1">
            <a:spLocks noGrp="1"/>
          </p:cNvSpPr>
          <p:nvPr>
            <p:ph type="body" idx="1"/>
          </p:nvPr>
        </p:nvSpPr>
        <p:spPr>
          <a:xfrm>
            <a:off x="9933" y="415404"/>
            <a:ext cx="3393833" cy="215633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b="1"/>
              <a:t>Real</a:t>
            </a:r>
          </a:p>
          <a:p>
            <a:r>
              <a:rPr lang="en" sz="1200"/>
              <a:t>from earlier we know that the avg degree is closer to the min degree</a:t>
            </a:r>
          </a:p>
          <a:p>
            <a:r>
              <a:rPr lang="en" sz="1200"/>
              <a:t>shows a linear trend on the log-log scale, especially in the tail (higher-degree part) =&gt; heavy-tailed distribution, characteristic of power-law behavior.</a:t>
            </a:r>
            <a:endParaRPr lang="en"/>
          </a:p>
          <a:p>
            <a:r>
              <a:rPr lang="en" sz="1200"/>
              <a:t>however, some deviation from a straight line can be observed =&gt; the network follows a power-law only approximately or for a certain range of degrees.</a:t>
            </a:r>
            <a:endParaRPr lang="en"/>
          </a:p>
          <a:p>
            <a:pPr marL="285750" indent="-171450"/>
            <a:endParaRPr lang="en" sz="1200" b="1"/>
          </a:p>
          <a:p>
            <a:pPr marL="285750" indent="-171450"/>
            <a:endParaRPr lang="en" sz="1200"/>
          </a:p>
        </p:txBody>
      </p:sp>
      <p:sp>
        <p:nvSpPr>
          <p:cNvPr id="142" name="Google Shape;142;p20"/>
          <p:cNvSpPr txBox="1">
            <a:spLocks noGrp="1"/>
          </p:cNvSpPr>
          <p:nvPr>
            <p:ph type="body" idx="2"/>
          </p:nvPr>
        </p:nvSpPr>
        <p:spPr>
          <a:xfrm>
            <a:off x="3405005" y="417536"/>
            <a:ext cx="2873638" cy="3725700"/>
          </a:xfrm>
          <a:prstGeom prst="rect">
            <a:avLst/>
          </a:prstGeom>
        </p:spPr>
        <p:txBody>
          <a:bodyPr spcFirstLastPara="1" wrap="square" lIns="91425" tIns="91425" rIns="91425" bIns="91425" anchor="t" anchorCtr="0">
            <a:noAutofit/>
          </a:bodyPr>
          <a:lstStyle/>
          <a:p>
            <a:pPr marL="0" indent="0">
              <a:buNone/>
            </a:pPr>
            <a:r>
              <a:rPr lang="en" sz="1400" b="1"/>
              <a:t>Erdos-</a:t>
            </a:r>
            <a:r>
              <a:rPr lang="en" sz="1400" b="1" err="1"/>
              <a:t>Renyi</a:t>
            </a:r>
            <a:endParaRPr lang="en-US" sz="1400" err="1"/>
          </a:p>
          <a:p>
            <a:r>
              <a:rPr lang="en" sz="1200"/>
              <a:t>from earlier we know that the avg degree is about in the middle</a:t>
            </a:r>
            <a:endParaRPr lang="en-US" sz="1200"/>
          </a:p>
          <a:p>
            <a:r>
              <a:rPr lang="en" sz="1200"/>
              <a:t>it appears to have a concave downward shape. The tail follows almost a straight line, an indication of a power-law distribution, but the initial slope is completely different (we can observe the threshold phenomena).</a:t>
            </a:r>
            <a:endParaRPr lang="en-US" sz="1200"/>
          </a:p>
          <a:p>
            <a:pPr marL="171450" indent="-171450"/>
            <a:endParaRPr lang="en" sz="1200" b="1"/>
          </a:p>
        </p:txBody>
      </p:sp>
      <p:sp>
        <p:nvSpPr>
          <p:cNvPr id="143" name="Google Shape;143;p20"/>
          <p:cNvSpPr txBox="1">
            <a:spLocks noGrp="1"/>
          </p:cNvSpPr>
          <p:nvPr>
            <p:ph type="body" idx="3"/>
          </p:nvPr>
        </p:nvSpPr>
        <p:spPr>
          <a:xfrm>
            <a:off x="6283267" y="419543"/>
            <a:ext cx="2872007" cy="2640903"/>
          </a:xfrm>
          <a:prstGeom prst="rect">
            <a:avLst/>
          </a:prstGeom>
        </p:spPr>
        <p:txBody>
          <a:bodyPr spcFirstLastPara="1" wrap="square" lIns="91425" tIns="91425" rIns="91425" bIns="91425" anchor="t" anchorCtr="0">
            <a:noAutofit/>
          </a:bodyPr>
          <a:lstStyle/>
          <a:p>
            <a:pPr marL="0" indent="0">
              <a:buNone/>
            </a:pPr>
            <a:r>
              <a:rPr lang="en" sz="1400" b="1" err="1"/>
              <a:t>Barabasi</a:t>
            </a:r>
            <a:r>
              <a:rPr lang="en" sz="1400" b="1"/>
              <a:t>-Albert</a:t>
            </a:r>
            <a:endParaRPr lang="en" sz="1400"/>
          </a:p>
          <a:p>
            <a:r>
              <a:rPr lang="en" sz="1200"/>
              <a:t>from earlier we know that the avg degree is closer to the min degree</a:t>
            </a:r>
          </a:p>
          <a:p>
            <a:r>
              <a:rPr lang="en" sz="1200"/>
              <a:t>shows a linear trend in the middle of log-log scale =&gt; characteristic of power-law behavior</a:t>
            </a:r>
          </a:p>
          <a:p>
            <a:r>
              <a:rPr lang="en" sz="1200"/>
              <a:t>however, some deviation from a straight line can be observed at the beginning and end of the distribution</a:t>
            </a:r>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descr="A graph of a degree&#10;&#10;Description automatically generated">
            <a:extLst>
              <a:ext uri="{FF2B5EF4-FFF2-40B4-BE49-F238E27FC236}">
                <a16:creationId xmlns:a16="http://schemas.microsoft.com/office/drawing/2014/main" id="{872CBC77-6627-5BAB-2605-63AAAE739479}"/>
              </a:ext>
            </a:extLst>
          </p:cNvPr>
          <p:cNvPicPr>
            <a:picLocks noChangeAspect="1"/>
          </p:cNvPicPr>
          <p:nvPr/>
        </p:nvPicPr>
        <p:blipFill>
          <a:blip r:embed="rId3"/>
          <a:stretch>
            <a:fillRect/>
          </a:stretch>
        </p:blipFill>
        <p:spPr>
          <a:xfrm>
            <a:off x="13447" y="2835367"/>
            <a:ext cx="3124762" cy="2296646"/>
          </a:xfrm>
          <a:prstGeom prst="rect">
            <a:avLst/>
          </a:prstGeom>
        </p:spPr>
      </p:pic>
      <p:pic>
        <p:nvPicPr>
          <p:cNvPr id="6" name="Picture 5" descr="A graph of a degree&#10;&#10;Description automatically generated">
            <a:extLst>
              <a:ext uri="{FF2B5EF4-FFF2-40B4-BE49-F238E27FC236}">
                <a16:creationId xmlns:a16="http://schemas.microsoft.com/office/drawing/2014/main" id="{CECAF1A3-373F-360E-A0A2-0E5D6924365E}"/>
              </a:ext>
            </a:extLst>
          </p:cNvPr>
          <p:cNvPicPr>
            <a:picLocks noChangeAspect="1"/>
          </p:cNvPicPr>
          <p:nvPr/>
        </p:nvPicPr>
        <p:blipFill>
          <a:blip r:embed="rId4"/>
          <a:stretch>
            <a:fillRect/>
          </a:stretch>
        </p:blipFill>
        <p:spPr>
          <a:xfrm>
            <a:off x="3151094" y="2835088"/>
            <a:ext cx="3135966" cy="2297206"/>
          </a:xfrm>
          <a:prstGeom prst="rect">
            <a:avLst/>
          </a:prstGeom>
        </p:spPr>
      </p:pic>
      <p:pic>
        <p:nvPicPr>
          <p:cNvPr id="7" name="Picture 6" descr="A graph with red dots&#10;&#10;Description automatically generated">
            <a:extLst>
              <a:ext uri="{FF2B5EF4-FFF2-40B4-BE49-F238E27FC236}">
                <a16:creationId xmlns:a16="http://schemas.microsoft.com/office/drawing/2014/main" id="{A7BC7E84-B9E9-292E-87AA-02A7B6D55A00}"/>
              </a:ext>
            </a:extLst>
          </p:cNvPr>
          <p:cNvPicPr>
            <a:picLocks noChangeAspect="1"/>
          </p:cNvPicPr>
          <p:nvPr/>
        </p:nvPicPr>
        <p:blipFill>
          <a:blip r:embed="rId5"/>
          <a:stretch>
            <a:fillRect/>
          </a:stretch>
        </p:blipFill>
        <p:spPr>
          <a:xfrm>
            <a:off x="6294065" y="2832846"/>
            <a:ext cx="2867586" cy="2301688"/>
          </a:xfrm>
          <a:prstGeom prst="rect">
            <a:avLst/>
          </a:prstGeom>
        </p:spPr>
      </p:pic>
    </p:spTree>
    <p:extLst>
      <p:ext uri="{BB962C8B-B14F-4D97-AF65-F5344CB8AC3E}">
        <p14:creationId xmlns:p14="http://schemas.microsoft.com/office/powerpoint/2010/main" val="28785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26994" y="-135432"/>
            <a:ext cx="7571700" cy="702600"/>
          </a:xfrm>
          <a:prstGeom prst="rect">
            <a:avLst/>
          </a:prstGeom>
        </p:spPr>
        <p:txBody>
          <a:bodyPr spcFirstLastPara="1" wrap="square" lIns="91425" tIns="91425" rIns="91425" bIns="91425" anchor="b" anchorCtr="0">
            <a:noAutofit/>
          </a:bodyPr>
          <a:lstStyle/>
          <a:p>
            <a:r>
              <a:rPr lang="en" sz="1400"/>
              <a:t>3.3. Plots – Distribution of the clustering coefficient</a:t>
            </a:r>
            <a:endParaRPr lang="en"/>
          </a:p>
        </p:txBody>
      </p:sp>
      <p:sp>
        <p:nvSpPr>
          <p:cNvPr id="141" name="Google Shape;141;p20"/>
          <p:cNvSpPr txBox="1">
            <a:spLocks noGrp="1"/>
          </p:cNvSpPr>
          <p:nvPr>
            <p:ph type="body" idx="1"/>
          </p:nvPr>
        </p:nvSpPr>
        <p:spPr>
          <a:xfrm>
            <a:off x="-7127" y="560411"/>
            <a:ext cx="3008359" cy="187472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r>
              <a:rPr lang="en" sz="1000"/>
              <a:t>the nodes with a clustering coefficient of 0 do not form triangles with their neighbors</a:t>
            </a:r>
          </a:p>
          <a:p>
            <a:r>
              <a:rPr lang="en" sz="1000"/>
              <a:t>there are also nodes with higher clustering coefficients, suggesting that many nodes do tend to form triangles with their neighbors</a:t>
            </a:r>
          </a:p>
          <a:p>
            <a:r>
              <a:rPr lang="en" sz="1000"/>
              <a:t>the spread of values indicates heterogeneity in the local clustering of the network</a:t>
            </a:r>
          </a:p>
          <a:p>
            <a:pPr marL="285750" indent="-171450"/>
            <a:endParaRPr lang="en" sz="1200" b="1"/>
          </a:p>
          <a:p>
            <a:pPr marL="285750" indent="-171450"/>
            <a:endParaRPr lang="en" sz="1200"/>
          </a:p>
        </p:txBody>
      </p:sp>
      <p:sp>
        <p:nvSpPr>
          <p:cNvPr id="142" name="Google Shape;142;p20"/>
          <p:cNvSpPr txBox="1">
            <a:spLocks noGrp="1"/>
          </p:cNvSpPr>
          <p:nvPr>
            <p:ph type="body" idx="2"/>
          </p:nvPr>
        </p:nvSpPr>
        <p:spPr>
          <a:xfrm>
            <a:off x="3022918" y="560411"/>
            <a:ext cx="2965710" cy="1977081"/>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pPr marL="171450" indent="-171450"/>
            <a:r>
              <a:rPr lang="en" sz="1000"/>
              <a:t>the nodes with a clustering coefficient of 0 do not form triangles with their neighbors </a:t>
            </a:r>
            <a:endParaRPr lang="en-US" sz="1000"/>
          </a:p>
          <a:p>
            <a:pPr marL="171450" indent="-171450"/>
            <a:r>
              <a:rPr lang="en" sz="1000"/>
              <a:t>the distribution is quite skewed, with a large number of nodes having a low </a:t>
            </a:r>
            <a:r>
              <a:rPr lang="en" sz="1000" err="1"/>
              <a:t>clusering</a:t>
            </a:r>
            <a:r>
              <a:rPr lang="en" sz="1000"/>
              <a:t> coefficient</a:t>
            </a:r>
          </a:p>
        </p:txBody>
      </p:sp>
      <p:sp>
        <p:nvSpPr>
          <p:cNvPr id="143" name="Google Shape;143;p20"/>
          <p:cNvSpPr txBox="1">
            <a:spLocks noGrp="1"/>
          </p:cNvSpPr>
          <p:nvPr>
            <p:ph type="body" idx="3"/>
          </p:nvPr>
        </p:nvSpPr>
        <p:spPr>
          <a:xfrm>
            <a:off x="6104141" y="432464"/>
            <a:ext cx="3119245" cy="2105028"/>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a:p>
          <a:p>
            <a:pPr marL="171450" indent="-171450"/>
            <a:r>
              <a:rPr lang="en" sz="1000"/>
              <a:t>in scale-free networks, many nodes tend to have few connections, and these connections are less likely to form closed triangles, resulting in lower clustering coefficients for those nodes</a:t>
            </a:r>
          </a:p>
          <a:p>
            <a:pPr marL="171450" indent="-171450"/>
            <a:r>
              <a:rPr lang="en" sz="1000"/>
              <a:t>the few highly connected nodes (hubs) might be part of clusters</a:t>
            </a:r>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Picture 4" descr="A graph with blue squares&#10;&#10;Description automatically generated">
            <a:extLst>
              <a:ext uri="{FF2B5EF4-FFF2-40B4-BE49-F238E27FC236}">
                <a16:creationId xmlns:a16="http://schemas.microsoft.com/office/drawing/2014/main" id="{A3C0B0AD-36A0-6E87-B8F0-337725EAE2F2}"/>
              </a:ext>
            </a:extLst>
          </p:cNvPr>
          <p:cNvPicPr>
            <a:picLocks noChangeAspect="1"/>
          </p:cNvPicPr>
          <p:nvPr/>
        </p:nvPicPr>
        <p:blipFill>
          <a:blip r:embed="rId3"/>
          <a:stretch>
            <a:fillRect/>
          </a:stretch>
        </p:blipFill>
        <p:spPr>
          <a:xfrm>
            <a:off x="3626" y="2426387"/>
            <a:ext cx="2999898" cy="2717708"/>
          </a:xfrm>
          <a:prstGeom prst="rect">
            <a:avLst/>
          </a:prstGeom>
        </p:spPr>
      </p:pic>
      <p:pic>
        <p:nvPicPr>
          <p:cNvPr id="6" name="Picture 5" descr="A graph of a distribution of a number of clusters&#10;&#10;Description automatically generated">
            <a:extLst>
              <a:ext uri="{FF2B5EF4-FFF2-40B4-BE49-F238E27FC236}">
                <a16:creationId xmlns:a16="http://schemas.microsoft.com/office/drawing/2014/main" id="{8BC4E9C4-8883-1F83-FA85-3862321C4676}"/>
              </a:ext>
            </a:extLst>
          </p:cNvPr>
          <p:cNvPicPr>
            <a:picLocks noChangeAspect="1"/>
          </p:cNvPicPr>
          <p:nvPr/>
        </p:nvPicPr>
        <p:blipFill>
          <a:blip r:embed="rId4"/>
          <a:stretch>
            <a:fillRect/>
          </a:stretch>
        </p:blipFill>
        <p:spPr>
          <a:xfrm>
            <a:off x="3004924" y="2417857"/>
            <a:ext cx="3010844" cy="2717708"/>
          </a:xfrm>
          <a:prstGeom prst="rect">
            <a:avLst/>
          </a:prstGeom>
        </p:spPr>
      </p:pic>
      <p:pic>
        <p:nvPicPr>
          <p:cNvPr id="7" name="Picture 6" descr="A graph with blue bars&#10;&#10;Description automatically generated">
            <a:extLst>
              <a:ext uri="{FF2B5EF4-FFF2-40B4-BE49-F238E27FC236}">
                <a16:creationId xmlns:a16="http://schemas.microsoft.com/office/drawing/2014/main" id="{55FBBD41-ECB8-EC37-0572-ADCDFED8B629}"/>
              </a:ext>
            </a:extLst>
          </p:cNvPr>
          <p:cNvPicPr>
            <a:picLocks noChangeAspect="1"/>
          </p:cNvPicPr>
          <p:nvPr/>
        </p:nvPicPr>
        <p:blipFill>
          <a:blip r:embed="rId5"/>
          <a:stretch>
            <a:fillRect/>
          </a:stretch>
        </p:blipFill>
        <p:spPr>
          <a:xfrm>
            <a:off x="6108012" y="2426386"/>
            <a:ext cx="2988811" cy="2717708"/>
          </a:xfrm>
          <a:prstGeom prst="rect">
            <a:avLst/>
          </a:prstGeom>
        </p:spPr>
      </p:pic>
    </p:spTree>
    <p:extLst>
      <p:ext uri="{BB962C8B-B14F-4D97-AF65-F5344CB8AC3E}">
        <p14:creationId xmlns:p14="http://schemas.microsoft.com/office/powerpoint/2010/main" val="124656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26994" y="-135432"/>
            <a:ext cx="7571700" cy="702600"/>
          </a:xfrm>
          <a:prstGeom prst="rect">
            <a:avLst/>
          </a:prstGeom>
        </p:spPr>
        <p:txBody>
          <a:bodyPr spcFirstLastPara="1" wrap="square" lIns="91425" tIns="91425" rIns="91425" bIns="91425" anchor="b" anchorCtr="0">
            <a:noAutofit/>
          </a:bodyPr>
          <a:lstStyle/>
          <a:p>
            <a:r>
              <a:rPr lang="en" sz="1400"/>
              <a:t>3.4. Plots – Betweenness centrality plot analysis</a:t>
            </a:r>
            <a:endParaRPr lang="en"/>
          </a:p>
        </p:txBody>
      </p:sp>
      <p:sp>
        <p:nvSpPr>
          <p:cNvPr id="141" name="Google Shape;141;p20"/>
          <p:cNvSpPr txBox="1">
            <a:spLocks noGrp="1"/>
          </p:cNvSpPr>
          <p:nvPr>
            <p:ph type="body" idx="1"/>
          </p:nvPr>
        </p:nvSpPr>
        <p:spPr>
          <a:xfrm>
            <a:off x="1529" y="560411"/>
            <a:ext cx="2999703" cy="1847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r>
              <a:rPr lang="en" sz="1100">
                <a:solidFill>
                  <a:srgbClr val="3C4043"/>
                </a:solidFill>
              </a:rPr>
              <a:t>distribution is quite skewed, with a large number of nodes having a low betweenness centrality value, which is typical for many real-world networks.</a:t>
            </a:r>
          </a:p>
          <a:p>
            <a:r>
              <a:rPr lang="en" sz="1100">
                <a:solidFill>
                  <a:srgbClr val="3C4043"/>
                </a:solidFill>
              </a:rPr>
              <a:t>most nodes are not often on the shortest paths between other nodes, with only a few nodes having higher betweenness centrality</a:t>
            </a:r>
            <a:endParaRPr lang="en"/>
          </a:p>
          <a:p>
            <a:pPr marL="285750" indent="-171450"/>
            <a:endParaRPr lang="en" sz="1200"/>
          </a:p>
          <a:p>
            <a:pPr marL="285750" indent="-171450"/>
            <a:endParaRPr lang="en" sz="1200"/>
          </a:p>
        </p:txBody>
      </p:sp>
      <p:sp>
        <p:nvSpPr>
          <p:cNvPr id="142" name="Google Shape;142;p20"/>
          <p:cNvSpPr txBox="1">
            <a:spLocks noGrp="1"/>
          </p:cNvSpPr>
          <p:nvPr>
            <p:ph type="body" idx="2"/>
          </p:nvPr>
        </p:nvSpPr>
        <p:spPr>
          <a:xfrm>
            <a:off x="3176581" y="560411"/>
            <a:ext cx="2965710" cy="1842611"/>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r>
              <a:rPr lang="en" sz="1100"/>
              <a:t>distribution is quite skewed, with a large number of nodes having a low betweenness centrality value. The tail is long, extending towards the higher values.</a:t>
            </a:r>
            <a:endParaRPr lang="en-US" sz="1400"/>
          </a:p>
          <a:p>
            <a:r>
              <a:rPr lang="en" sz="1100"/>
              <a:t>most nodes have a low betweenness centrality, which is expected from a random, non-structured network.</a:t>
            </a:r>
            <a:endParaRPr lang="en-US"/>
          </a:p>
          <a:p>
            <a:pPr marL="171450" indent="-171450"/>
            <a:endParaRPr lang="en" sz="1200" b="1"/>
          </a:p>
        </p:txBody>
      </p:sp>
      <p:sp>
        <p:nvSpPr>
          <p:cNvPr id="143" name="Google Shape;143;p20"/>
          <p:cNvSpPr txBox="1">
            <a:spLocks noGrp="1"/>
          </p:cNvSpPr>
          <p:nvPr>
            <p:ph type="body" idx="3"/>
          </p:nvPr>
        </p:nvSpPr>
        <p:spPr>
          <a:xfrm>
            <a:off x="6146664" y="565053"/>
            <a:ext cx="2999828" cy="1968551"/>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r>
              <a:rPr lang="en" sz="1100"/>
              <a:t>distribution is heavily right-skewed, with a large number of nodes having a low betweenness centrality value</a:t>
            </a:r>
          </a:p>
          <a:p>
            <a:r>
              <a:rPr lang="en" sz="1100"/>
              <a:t>most nodes are not often on the shortest paths between other nodes, with only a few nodes having higher betweenness centrality</a:t>
            </a:r>
            <a:endParaRPr lang="en"/>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descr="A graph with a bar&#10;&#10;Description automatically generated">
            <a:extLst>
              <a:ext uri="{FF2B5EF4-FFF2-40B4-BE49-F238E27FC236}">
                <a16:creationId xmlns:a16="http://schemas.microsoft.com/office/drawing/2014/main" id="{3C1BCAB7-60FB-F6CB-C3D1-382C5950EB19}"/>
              </a:ext>
            </a:extLst>
          </p:cNvPr>
          <p:cNvPicPr>
            <a:picLocks noChangeAspect="1"/>
          </p:cNvPicPr>
          <p:nvPr/>
        </p:nvPicPr>
        <p:blipFill>
          <a:blip r:embed="rId3"/>
          <a:stretch>
            <a:fillRect/>
          </a:stretch>
        </p:blipFill>
        <p:spPr>
          <a:xfrm>
            <a:off x="25492" y="2555220"/>
            <a:ext cx="2991413" cy="2562787"/>
          </a:xfrm>
          <a:prstGeom prst="rect">
            <a:avLst/>
          </a:prstGeom>
        </p:spPr>
      </p:pic>
      <p:pic>
        <p:nvPicPr>
          <p:cNvPr id="3" name="Picture 2" descr="A graph of a distribution of betweenness centrality&#10;&#10;Description automatically generated">
            <a:extLst>
              <a:ext uri="{FF2B5EF4-FFF2-40B4-BE49-F238E27FC236}">
                <a16:creationId xmlns:a16="http://schemas.microsoft.com/office/drawing/2014/main" id="{91E7E8FD-A2D6-4E45-F177-9454BF8DB650}"/>
              </a:ext>
            </a:extLst>
          </p:cNvPr>
          <p:cNvPicPr>
            <a:picLocks noChangeAspect="1"/>
          </p:cNvPicPr>
          <p:nvPr/>
        </p:nvPicPr>
        <p:blipFill>
          <a:blip r:embed="rId4"/>
          <a:stretch>
            <a:fillRect/>
          </a:stretch>
        </p:blipFill>
        <p:spPr>
          <a:xfrm>
            <a:off x="3013261" y="2569789"/>
            <a:ext cx="3008219" cy="2575671"/>
          </a:xfrm>
          <a:prstGeom prst="rect">
            <a:avLst/>
          </a:prstGeom>
        </p:spPr>
      </p:pic>
      <p:pic>
        <p:nvPicPr>
          <p:cNvPr id="4" name="Picture 3" descr="A graph with a bar&#10;&#10;Description automatically generated">
            <a:extLst>
              <a:ext uri="{FF2B5EF4-FFF2-40B4-BE49-F238E27FC236}">
                <a16:creationId xmlns:a16="http://schemas.microsoft.com/office/drawing/2014/main" id="{C647C94D-0F54-1592-820B-6952142C255C}"/>
              </a:ext>
            </a:extLst>
          </p:cNvPr>
          <p:cNvPicPr>
            <a:picLocks noChangeAspect="1"/>
          </p:cNvPicPr>
          <p:nvPr/>
        </p:nvPicPr>
        <p:blipFill>
          <a:blip r:embed="rId5"/>
          <a:stretch>
            <a:fillRect/>
          </a:stretch>
        </p:blipFill>
        <p:spPr>
          <a:xfrm>
            <a:off x="6057621" y="2589119"/>
            <a:ext cx="3079937" cy="2520203"/>
          </a:xfrm>
          <a:prstGeom prst="rect">
            <a:avLst/>
          </a:prstGeom>
        </p:spPr>
      </p:pic>
    </p:spTree>
    <p:extLst>
      <p:ext uri="{BB962C8B-B14F-4D97-AF65-F5344CB8AC3E}">
        <p14:creationId xmlns:p14="http://schemas.microsoft.com/office/powerpoint/2010/main" val="2614228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37882" y="1046"/>
            <a:ext cx="7571700" cy="702600"/>
          </a:xfrm>
          <a:prstGeom prst="rect">
            <a:avLst/>
          </a:prstGeom>
        </p:spPr>
        <p:txBody>
          <a:bodyPr spcFirstLastPara="1" wrap="square" lIns="91425" tIns="91425" rIns="91425" bIns="91425" anchor="b" anchorCtr="0">
            <a:noAutofit/>
          </a:bodyPr>
          <a:lstStyle/>
          <a:p>
            <a:r>
              <a:rPr lang="en" sz="1400"/>
              <a:t>3.5. Plots – Connected components plot analysis</a:t>
            </a:r>
            <a:endParaRPr lang="en"/>
          </a:p>
        </p:txBody>
      </p:sp>
      <p:sp>
        <p:nvSpPr>
          <p:cNvPr id="141" name="Google Shape;141;p20"/>
          <p:cNvSpPr txBox="1">
            <a:spLocks noGrp="1"/>
          </p:cNvSpPr>
          <p:nvPr>
            <p:ph type="body" idx="1"/>
          </p:nvPr>
        </p:nvSpPr>
        <p:spPr>
          <a:xfrm>
            <a:off x="27119" y="2053135"/>
            <a:ext cx="2999703" cy="1847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Real</a:t>
            </a:r>
            <a:endParaRPr lang="en-US"/>
          </a:p>
          <a:p>
            <a:endParaRPr lang="en" sz="1100">
              <a:solidFill>
                <a:srgbClr val="3C4043"/>
              </a:solidFill>
            </a:endParaRPr>
          </a:p>
          <a:p>
            <a:pPr marL="285750" indent="-171450"/>
            <a:endParaRPr lang="en" sz="1200">
              <a:solidFill>
                <a:srgbClr val="263238"/>
              </a:solidFill>
            </a:endParaRPr>
          </a:p>
        </p:txBody>
      </p:sp>
      <p:sp>
        <p:nvSpPr>
          <p:cNvPr id="142" name="Google Shape;142;p20"/>
          <p:cNvSpPr txBox="1">
            <a:spLocks noGrp="1"/>
          </p:cNvSpPr>
          <p:nvPr>
            <p:ph type="body" idx="2"/>
          </p:nvPr>
        </p:nvSpPr>
        <p:spPr>
          <a:xfrm>
            <a:off x="3330118" y="2053136"/>
            <a:ext cx="2633046" cy="426655"/>
          </a:xfrm>
          <a:prstGeom prst="rect">
            <a:avLst/>
          </a:prstGeom>
        </p:spPr>
        <p:txBody>
          <a:bodyPr spcFirstLastPara="1" wrap="square" lIns="91425" tIns="91425" rIns="91425" bIns="91425" anchor="t" anchorCtr="0">
            <a:noAutofit/>
          </a:bodyPr>
          <a:lstStyle/>
          <a:p>
            <a:pPr marL="0" indent="0" algn="ctr">
              <a:buNone/>
            </a:pPr>
            <a:r>
              <a:rPr lang="en" sz="1400" b="1"/>
              <a:t>Erdos-</a:t>
            </a:r>
            <a:r>
              <a:rPr lang="en" sz="1400" b="1" err="1"/>
              <a:t>Renyi</a:t>
            </a:r>
            <a:endParaRPr lang="en-US" sz="1400" err="1"/>
          </a:p>
          <a:p>
            <a:endParaRPr lang="en" sz="1100"/>
          </a:p>
          <a:p>
            <a:endParaRPr lang="en" sz="1100"/>
          </a:p>
          <a:p>
            <a:pPr marL="171450" indent="-171450"/>
            <a:endParaRPr lang="en" sz="1200" b="1"/>
          </a:p>
        </p:txBody>
      </p:sp>
      <p:sp>
        <p:nvSpPr>
          <p:cNvPr id="143" name="Google Shape;143;p20"/>
          <p:cNvSpPr txBox="1">
            <a:spLocks noGrp="1"/>
          </p:cNvSpPr>
          <p:nvPr>
            <p:ph type="body" idx="3"/>
          </p:nvPr>
        </p:nvSpPr>
        <p:spPr>
          <a:xfrm>
            <a:off x="6718163" y="2057777"/>
            <a:ext cx="2351560" cy="416119"/>
          </a:xfrm>
          <a:prstGeom prst="rect">
            <a:avLst/>
          </a:prstGeom>
          <a:solidFill>
            <a:schemeClr val="bg1"/>
          </a:solidFill>
        </p:spPr>
        <p:txBody>
          <a:bodyPr spcFirstLastPara="1" wrap="square" lIns="91425" tIns="91425" rIns="91425" bIns="91425" anchor="t" anchorCtr="0">
            <a:noAutofit/>
          </a:bodyPr>
          <a:lstStyle/>
          <a:p>
            <a:pPr marL="0" indent="0" algn="ctr">
              <a:buNone/>
            </a:pPr>
            <a:r>
              <a:rPr lang="en" sz="1400" b="1" err="1"/>
              <a:t>Barabasi</a:t>
            </a:r>
            <a:r>
              <a:rPr lang="en" sz="1400" b="1"/>
              <a:t>-Albert</a:t>
            </a:r>
            <a:endParaRPr lang="en" sz="1400"/>
          </a:p>
          <a:p>
            <a:pPr marL="171450" indent="-171450"/>
            <a:endParaRPr lang="en" sz="1200" b="1"/>
          </a:p>
          <a:p>
            <a:pPr marL="0" indent="0">
              <a:buNone/>
            </a:pPr>
            <a:endParaRPr lang="en"/>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descr="A graph of a distribution of components&#10;&#10;Description automatically generated">
            <a:extLst>
              <a:ext uri="{FF2B5EF4-FFF2-40B4-BE49-F238E27FC236}">
                <a16:creationId xmlns:a16="http://schemas.microsoft.com/office/drawing/2014/main" id="{7FAF33A0-C225-7DB0-D4EB-EC30A838951C}"/>
              </a:ext>
            </a:extLst>
          </p:cNvPr>
          <p:cNvPicPr>
            <a:picLocks noChangeAspect="1"/>
          </p:cNvPicPr>
          <p:nvPr/>
        </p:nvPicPr>
        <p:blipFill>
          <a:blip r:embed="rId3"/>
          <a:stretch>
            <a:fillRect/>
          </a:stretch>
        </p:blipFill>
        <p:spPr>
          <a:xfrm>
            <a:off x="10645" y="2652710"/>
            <a:ext cx="2987490" cy="2493871"/>
          </a:xfrm>
          <a:prstGeom prst="rect">
            <a:avLst/>
          </a:prstGeom>
        </p:spPr>
      </p:pic>
      <p:pic>
        <p:nvPicPr>
          <p:cNvPr id="6" name="Picture 5" descr="A graph of a distribution of components&#10;&#10;Description automatically generated">
            <a:extLst>
              <a:ext uri="{FF2B5EF4-FFF2-40B4-BE49-F238E27FC236}">
                <a16:creationId xmlns:a16="http://schemas.microsoft.com/office/drawing/2014/main" id="{3632129D-AC2E-8C86-8D3E-DEBAA58FD69C}"/>
              </a:ext>
            </a:extLst>
          </p:cNvPr>
          <p:cNvPicPr>
            <a:picLocks noChangeAspect="1"/>
          </p:cNvPicPr>
          <p:nvPr/>
        </p:nvPicPr>
        <p:blipFill>
          <a:blip r:embed="rId4"/>
          <a:stretch>
            <a:fillRect/>
          </a:stretch>
        </p:blipFill>
        <p:spPr>
          <a:xfrm>
            <a:off x="3002616" y="2658596"/>
            <a:ext cx="3079937" cy="2482104"/>
          </a:xfrm>
          <a:prstGeom prst="rect">
            <a:avLst/>
          </a:prstGeom>
        </p:spPr>
      </p:pic>
      <p:pic>
        <p:nvPicPr>
          <p:cNvPr id="7" name="Picture 6" descr="A graph of a distribution of components&#10;&#10;Description automatically generated">
            <a:extLst>
              <a:ext uri="{FF2B5EF4-FFF2-40B4-BE49-F238E27FC236}">
                <a16:creationId xmlns:a16="http://schemas.microsoft.com/office/drawing/2014/main" id="{65B248E3-9F75-7975-6055-C79668289DD3}"/>
              </a:ext>
            </a:extLst>
          </p:cNvPr>
          <p:cNvPicPr>
            <a:picLocks noChangeAspect="1"/>
          </p:cNvPicPr>
          <p:nvPr/>
        </p:nvPicPr>
        <p:blipFill>
          <a:blip r:embed="rId5"/>
          <a:stretch>
            <a:fillRect/>
          </a:stretch>
        </p:blipFill>
        <p:spPr>
          <a:xfrm>
            <a:off x="6106085" y="2662237"/>
            <a:ext cx="2957794" cy="2491629"/>
          </a:xfrm>
          <a:prstGeom prst="rect">
            <a:avLst/>
          </a:prstGeom>
        </p:spPr>
      </p:pic>
      <p:sp>
        <p:nvSpPr>
          <p:cNvPr id="2" name="TextBox 1">
            <a:extLst>
              <a:ext uri="{FF2B5EF4-FFF2-40B4-BE49-F238E27FC236}">
                <a16:creationId xmlns:a16="http://schemas.microsoft.com/office/drawing/2014/main" id="{BFF8DFD1-9292-11B7-7AB7-0619BEDC7D5A}"/>
              </a:ext>
            </a:extLst>
          </p:cNvPr>
          <p:cNvSpPr txBox="1"/>
          <p:nvPr/>
        </p:nvSpPr>
        <p:spPr>
          <a:xfrm>
            <a:off x="232012" y="1140441"/>
            <a:ext cx="79634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solidFill>
                  <a:srgbClr val="3C4043"/>
                </a:solidFill>
                <a:latin typeface="Source Sans Pro"/>
              </a:rPr>
              <a:t>all networks have only one connected component, so we see only one bar on the plots</a:t>
            </a:r>
            <a:r>
              <a:rPr lang="en-US">
                <a:solidFill>
                  <a:srgbClr val="263238"/>
                </a:solidFill>
                <a:latin typeface="Source Sans Pro"/>
              </a:rPr>
              <a:t>​</a:t>
            </a:r>
          </a:p>
          <a:p>
            <a:pPr marL="228600" indent="-228600">
              <a:buFont typeface=""/>
              <a:buChar char="•"/>
            </a:pPr>
            <a:r>
              <a:rPr lang="en-US">
                <a:solidFill>
                  <a:srgbClr val="3C4043"/>
                </a:solidFill>
                <a:latin typeface="Source Sans Pro"/>
              </a:rPr>
              <a:t>this is not meaningful for our network</a:t>
            </a:r>
          </a:p>
        </p:txBody>
      </p:sp>
    </p:spTree>
    <p:extLst>
      <p:ext uri="{BB962C8B-B14F-4D97-AF65-F5344CB8AC3E}">
        <p14:creationId xmlns:p14="http://schemas.microsoft.com/office/powerpoint/2010/main" val="307130379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FAA2262A12884DA4BB194EF4CE9EF7" ma:contentTypeVersion="5" ma:contentTypeDescription="Creați un document nou." ma:contentTypeScope="" ma:versionID="e2b686969a9c49832e71b5ed342c403a">
  <xsd:schema xmlns:xsd="http://www.w3.org/2001/XMLSchema" xmlns:xs="http://www.w3.org/2001/XMLSchema" xmlns:p="http://schemas.microsoft.com/office/2006/metadata/properties" xmlns:ns2="1437d48b-1624-4739-8b90-dc4f99e26e87" targetNamespace="http://schemas.microsoft.com/office/2006/metadata/properties" ma:root="true" ma:fieldsID="e19c768b6ba6d944ee8ac61f7f4072b4" ns2:_="">
    <xsd:import namespace="1437d48b-1624-4739-8b90-dc4f99e26e87"/>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37d48b-1624-4739-8b90-dc4f99e26e8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640F6-C96E-4631-A072-5CA07DEC2B83}">
  <ds:schemaRefs>
    <ds:schemaRef ds:uri="http://schemas.microsoft.com/sharepoint/v3/contenttype/forms"/>
  </ds:schemaRefs>
</ds:datastoreItem>
</file>

<file path=customXml/itemProps2.xml><?xml version="1.0" encoding="utf-8"?>
<ds:datastoreItem xmlns:ds="http://schemas.openxmlformats.org/officeDocument/2006/customXml" ds:itemID="{795D7D15-84E4-448F-B246-4EA9E2DCD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37d48b-1624-4739-8b90-dc4f99e26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1603</Words>
  <Application>Microsoft Office PowerPoint</Application>
  <PresentationFormat>On-screen Show (16:9)</PresentationFormat>
  <Paragraphs>215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Consolas</vt:lpstr>
      <vt:lpstr>Source Sans Pro</vt:lpstr>
      <vt:lpstr>Arial</vt:lpstr>
      <vt:lpstr>Roboto Slab</vt:lpstr>
      <vt:lpstr>Cordelia template</vt:lpstr>
      <vt:lpstr>FB pages analysis</vt:lpstr>
      <vt:lpstr>1. Description of the network</vt:lpstr>
      <vt:lpstr>2. Network properties</vt:lpstr>
      <vt:lpstr>Is the network highly clustered?</vt:lpstr>
      <vt:lpstr>3.1. Plots – Degree distribution </vt:lpstr>
      <vt:lpstr>3.2. Log Log Plot Analysis </vt:lpstr>
      <vt:lpstr>3.3. Plots – Distribution of the clustering coefficient</vt:lpstr>
      <vt:lpstr>3.4. Plots – Betweenness centrality plot analysis</vt:lpstr>
      <vt:lpstr>3.5. Plots – Connected components plot analysis</vt:lpstr>
      <vt:lpstr>4. Most important nodes</vt:lpstr>
      <vt:lpstr>5.1. Visualization – Basic initial exploration of the network to understand its general structure and connectivity</vt:lpstr>
      <vt:lpstr>5.2. Visualization – Circular  circular layout, useful for spotting symmetries</vt:lpstr>
      <vt:lpstr>5.3. Visualization with Node Degree Size useful for quickly identifying important nodes or hubs within the network </vt:lpstr>
      <vt:lpstr>5.4. Visualization – Community segregates communities within the network</vt:lpstr>
      <vt:lpstr>5.5. Visualization with Betweenness Centrality   emphasizes nodes that serve as critical connectors or bridges within the network  </vt:lpstr>
      <vt:lpstr>6. What type of network is the selected network?  </vt:lpstr>
      <vt:lpstr> Reddit network analysis</vt:lpstr>
      <vt:lpstr>Data Collection</vt:lpstr>
      <vt:lpstr>Investigative Objectives in Network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FB pages analysis</dc:title>
  <dc:creator>Bianca Munteanu</dc:creator>
  <cp:lastModifiedBy>BIANCA-ȘTEFANIA MUNTEANU</cp:lastModifiedBy>
  <cp:revision>5</cp:revision>
  <dcterms:modified xsi:type="dcterms:W3CDTF">2024-05-20T12:10:50Z</dcterms:modified>
</cp:coreProperties>
</file>